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4"/>
  </p:sldMasterIdLst>
  <p:notesMasterIdLst>
    <p:notesMasterId r:id="rId19"/>
  </p:notesMasterIdLst>
  <p:sldIdLst>
    <p:sldId id="277" r:id="rId5"/>
    <p:sldId id="278" r:id="rId6"/>
    <p:sldId id="279" r:id="rId7"/>
    <p:sldId id="276" r:id="rId8"/>
    <p:sldId id="256" r:id="rId9"/>
    <p:sldId id="257" r:id="rId10"/>
    <p:sldId id="258" r:id="rId11"/>
    <p:sldId id="259" r:id="rId12"/>
    <p:sldId id="269" r:id="rId13"/>
    <p:sldId id="261" r:id="rId14"/>
    <p:sldId id="266" r:id="rId15"/>
    <p:sldId id="267" r:id="rId16"/>
    <p:sldId id="268" r:id="rId17"/>
    <p:sldId id="275" r:id="rId18"/>
  </p:sldIdLst>
  <p:sldSz cx="13004800" cy="9753600"/>
  <p:notesSz cx="6858000" cy="9144000"/>
  <p:defaultTextStyle>
    <a:lvl1pPr algn="ctr" defTabSz="584200">
      <a:defRPr sz="4200">
        <a:latin typeface="+mn-lt"/>
        <a:ea typeface="+mn-ea"/>
        <a:cs typeface="+mn-cs"/>
        <a:sym typeface="Helvetica Neue Light"/>
      </a:defRPr>
    </a:lvl1pPr>
    <a:lvl2pPr indent="342900" algn="ctr" defTabSz="584200">
      <a:defRPr sz="4200">
        <a:latin typeface="+mn-lt"/>
        <a:ea typeface="+mn-ea"/>
        <a:cs typeface="+mn-cs"/>
        <a:sym typeface="Helvetica Neue Light"/>
      </a:defRPr>
    </a:lvl2pPr>
    <a:lvl3pPr indent="685800" algn="ctr" defTabSz="584200">
      <a:defRPr sz="4200">
        <a:latin typeface="+mn-lt"/>
        <a:ea typeface="+mn-ea"/>
        <a:cs typeface="+mn-cs"/>
        <a:sym typeface="Helvetica Neue Light"/>
      </a:defRPr>
    </a:lvl3pPr>
    <a:lvl4pPr indent="1028700" algn="ctr" defTabSz="584200">
      <a:defRPr sz="4200">
        <a:latin typeface="+mn-lt"/>
        <a:ea typeface="+mn-ea"/>
        <a:cs typeface="+mn-cs"/>
        <a:sym typeface="Helvetica Neue Light"/>
      </a:defRPr>
    </a:lvl4pPr>
    <a:lvl5pPr indent="1371600" algn="ctr" defTabSz="584200">
      <a:defRPr sz="4200">
        <a:latin typeface="+mn-lt"/>
        <a:ea typeface="+mn-ea"/>
        <a:cs typeface="+mn-cs"/>
        <a:sym typeface="Helvetica Neue Light"/>
      </a:defRPr>
    </a:lvl5pPr>
    <a:lvl6pPr indent="1714500" algn="ctr" defTabSz="584200">
      <a:defRPr sz="4200">
        <a:latin typeface="+mn-lt"/>
        <a:ea typeface="+mn-ea"/>
        <a:cs typeface="+mn-cs"/>
        <a:sym typeface="Helvetica Neue Light"/>
      </a:defRPr>
    </a:lvl6pPr>
    <a:lvl7pPr indent="2057400" algn="ctr" defTabSz="584200">
      <a:defRPr sz="4200">
        <a:latin typeface="+mn-lt"/>
        <a:ea typeface="+mn-ea"/>
        <a:cs typeface="+mn-cs"/>
        <a:sym typeface="Helvetica Neue Light"/>
      </a:defRPr>
    </a:lvl7pPr>
    <a:lvl8pPr indent="2400300" algn="ctr" defTabSz="584200">
      <a:defRPr sz="4200">
        <a:latin typeface="+mn-lt"/>
        <a:ea typeface="+mn-ea"/>
        <a:cs typeface="+mn-cs"/>
        <a:sym typeface="Helvetica Neue Light"/>
      </a:defRPr>
    </a:lvl8pPr>
    <a:lvl9pPr indent="2743200" algn="ctr" defTabSz="584200">
      <a:defRPr sz="4200">
        <a:latin typeface="+mn-lt"/>
        <a:ea typeface="+mn-ea"/>
        <a:cs typeface="+mn-cs"/>
        <a:sym typeface="Helvetica Neue Light"/>
      </a:defRPr>
    </a:lvl9pPr>
  </p:defaultTextStyle>
  <p:extLst>
    <p:ext uri="{EFAFB233-063F-42B5-8137-9DF3F51BA10A}">
      <p15:sldGuideLst xmlns:p15="http://schemas.microsoft.com/office/powerpoint/2012/main">
        <p15:guide id="1" orient="horz" pos="3072">
          <p15:clr>
            <a:srgbClr val="A4A3A4"/>
          </p15:clr>
        </p15:guide>
        <p15:guide id="2" pos="4096">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8F44A2F1-9E1F-4B54-A3A2-5F16C0AD49E2}" styleName="">
    <a:tblBg/>
    <a:wholeTbl>
      <a:tcTxStyle b="off" i="off">
        <a:fontRef idx="minor">
          <a:srgbClr val="000000"/>
        </a:fontRef>
        <a:srgbClr val="000000"/>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wholeTbl>
    <a:band2H>
      <a:tcTxStyle/>
      <a:tcStyle>
        <a:tcBdr/>
        <a:fill>
          <a:solidFill>
            <a:srgbClr val="EFF1F3"/>
          </a:solidFill>
        </a:fill>
      </a:tcStyle>
    </a:band2H>
    <a:firstCol>
      <a:tcTxStyle b="off" i="off">
        <a:fontRef idx="minor">
          <a:srgbClr val="000000"/>
        </a:fontRef>
        <a:srgbClr val="000000"/>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solidFill>
            <a:srgbClr val="CBCBCB"/>
          </a:solidFill>
        </a:fill>
      </a:tcStyle>
    </a:firstCol>
    <a:lastRow>
      <a:tcTxStyle b="off" i="off">
        <a:fontRef idx="minor">
          <a:srgbClr val="000000"/>
        </a:fontRef>
        <a:srgbClr val="000000"/>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solidFill>
            <a:srgbClr val="CBCBCB"/>
          </a:solidFill>
        </a:fill>
      </a:tcStyle>
    </a:lastRow>
    <a:firstRow>
      <a:tcTxStyle b="off" i="off">
        <a:fontRef idx="minor">
          <a:srgbClr val="000000"/>
        </a:fontRef>
        <a:srgbClr val="000000"/>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solidFill>
            <a:srgbClr val="CBCBCB"/>
          </a:solidFill>
        </a:fill>
      </a:tcStyle>
    </a:firstRow>
  </a:tblStyle>
  <a:tblStyle styleId="{C7B018BB-80A7-4F77-B60F-C8B233D01FF8}" styleName="">
    <a:tblBg/>
    <a:wholeTbl>
      <a:tcTxStyle>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00882B"/>
          </a:solidFill>
        </a:fill>
      </a:tcStyle>
    </a:firstRow>
  </a:tblStyle>
  <a:tblStyle styleId="{EEE7283C-3CF3-47DC-8721-378D4A62B228}" styleName="">
    <a:tblBg/>
    <a:wholeTbl>
      <a:tcTxStyle>
        <a:font>
          <a:latin typeface="Helvetica Light"/>
          <a:ea typeface="Helvetica Light"/>
          <a:cs typeface="Helvetica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a:tcStyle>
        <a:tcBdr/>
        <a:fill>
          <a:solidFill>
            <a:srgbClr val="C3C2C2"/>
          </a:solidFill>
        </a:fill>
      </a:tcStyle>
    </a:band2H>
    <a:firstCol>
      <a:tcTxStyle b="on">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a:font>
          <a:latin typeface="Helvetica Light"/>
          <a:ea typeface="Helvetica Light"/>
          <a:cs typeface="Helvetica Light"/>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a:font>
          <a:latin typeface="Helvetica Light"/>
          <a:ea typeface="Helvetica Light"/>
          <a:cs typeface="Helvetica Light"/>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a:font>
          <a:latin typeface="Helvetica Light"/>
          <a:ea typeface="Helvetica Light"/>
          <a:cs typeface="Helvetica Light"/>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4C3C2611-4C71-4FC5-86AE-919BDF0F9419}" styleName="">
    <a:tblBg/>
    <a:wholeTbl>
      <a:tcTxStyle>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0365C0"/>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76183" autoAdjust="0"/>
  </p:normalViewPr>
  <p:slideViewPr>
    <p:cSldViewPr>
      <p:cViewPr varScale="1">
        <p:scale>
          <a:sx n="61" d="100"/>
          <a:sy n="61" d="100"/>
        </p:scale>
        <p:origin x="2322" y="90"/>
      </p:cViewPr>
      <p:guideLst>
        <p:guide orient="horz" pos="3072"/>
        <p:guide pos="409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9" name="Shape 99"/>
          <p:cNvSpPr>
            <a:spLocks noGrp="1" noRot="1" noChangeAspect="1"/>
          </p:cNvSpPr>
          <p:nvPr>
            <p:ph type="sldImg"/>
          </p:nvPr>
        </p:nvSpPr>
        <p:spPr>
          <a:xfrm>
            <a:off x="1143000" y="685800"/>
            <a:ext cx="4572000" cy="3429000"/>
          </a:xfrm>
          <a:prstGeom prst="rect">
            <a:avLst/>
          </a:prstGeom>
        </p:spPr>
        <p:txBody>
          <a:bodyPr/>
          <a:lstStyle/>
          <a:p>
            <a:pPr lvl="0"/>
            <a:endParaRPr/>
          </a:p>
        </p:txBody>
      </p:sp>
      <p:sp>
        <p:nvSpPr>
          <p:cNvPr id="100" name="Shape 100"/>
          <p:cNvSpPr>
            <a:spLocks noGrp="1"/>
          </p:cNvSpPr>
          <p:nvPr>
            <p:ph type="body" sz="quarter" idx="1"/>
          </p:nvPr>
        </p:nvSpPr>
        <p:spPr>
          <a:xfrm>
            <a:off x="914400" y="4343400"/>
            <a:ext cx="5029200" cy="4114800"/>
          </a:xfrm>
          <a:prstGeom prst="rect">
            <a:avLst/>
          </a:prstGeom>
        </p:spPr>
        <p:txBody>
          <a:bodyPr/>
          <a:lstStyle/>
          <a:p>
            <a:pPr lvl="0"/>
            <a:endParaRPr/>
          </a:p>
        </p:txBody>
      </p:sp>
    </p:spTree>
    <p:extLst>
      <p:ext uri="{BB962C8B-B14F-4D97-AF65-F5344CB8AC3E}">
        <p14:creationId xmlns:p14="http://schemas.microsoft.com/office/powerpoint/2010/main" val="3702407683"/>
      </p:ext>
    </p:extLst>
  </p:cSld>
  <p:clrMap bg1="lt1" tx1="dk1" bg2="lt2" tx2="dk2" accent1="accent1" accent2="accent2" accent3="accent3" accent4="accent4" accent5="accent5" accent6="accent6" hlink="hlink" folHlink="folHlink"/>
  <p:notesStyle>
    <a:lvl1pPr defTabSz="584200">
      <a:defRPr sz="2200">
        <a:latin typeface="Lucida Grande"/>
        <a:ea typeface="Lucida Grande"/>
        <a:cs typeface="Lucida Grande"/>
        <a:sym typeface="Lucida Grande"/>
      </a:defRPr>
    </a:lvl1pPr>
    <a:lvl2pPr indent="228600" defTabSz="584200">
      <a:defRPr sz="2200">
        <a:latin typeface="Lucida Grande"/>
        <a:ea typeface="Lucida Grande"/>
        <a:cs typeface="Lucida Grande"/>
        <a:sym typeface="Lucida Grande"/>
      </a:defRPr>
    </a:lvl2pPr>
    <a:lvl3pPr indent="457200" defTabSz="584200">
      <a:defRPr sz="2200">
        <a:latin typeface="Lucida Grande"/>
        <a:ea typeface="Lucida Grande"/>
        <a:cs typeface="Lucida Grande"/>
        <a:sym typeface="Lucida Grande"/>
      </a:defRPr>
    </a:lvl3pPr>
    <a:lvl4pPr indent="685800" defTabSz="584200">
      <a:defRPr sz="2200">
        <a:latin typeface="Lucida Grande"/>
        <a:ea typeface="Lucida Grande"/>
        <a:cs typeface="Lucida Grande"/>
        <a:sym typeface="Lucida Grande"/>
      </a:defRPr>
    </a:lvl4pPr>
    <a:lvl5pPr indent="914400" defTabSz="584200">
      <a:defRPr sz="2200">
        <a:latin typeface="Lucida Grande"/>
        <a:ea typeface="Lucida Grande"/>
        <a:cs typeface="Lucida Grande"/>
        <a:sym typeface="Lucida Grande"/>
      </a:defRPr>
    </a:lvl5pPr>
    <a:lvl6pPr indent="1143000" defTabSz="584200">
      <a:defRPr sz="2200">
        <a:latin typeface="Lucida Grande"/>
        <a:ea typeface="Lucida Grande"/>
        <a:cs typeface="Lucida Grande"/>
        <a:sym typeface="Lucida Grande"/>
      </a:defRPr>
    </a:lvl6pPr>
    <a:lvl7pPr indent="1371600" defTabSz="584200">
      <a:defRPr sz="2200">
        <a:latin typeface="Lucida Grande"/>
        <a:ea typeface="Lucida Grande"/>
        <a:cs typeface="Lucida Grande"/>
        <a:sym typeface="Lucida Grande"/>
      </a:defRPr>
    </a:lvl7pPr>
    <a:lvl8pPr indent="1600200" defTabSz="584200">
      <a:defRPr sz="2200">
        <a:latin typeface="Lucida Grande"/>
        <a:ea typeface="Lucida Grande"/>
        <a:cs typeface="Lucida Grande"/>
        <a:sym typeface="Lucida Grande"/>
      </a:defRPr>
    </a:lvl8pPr>
    <a:lvl9pPr indent="1828800" defTabSz="584200">
      <a:defRPr sz="2200">
        <a:latin typeface="Lucida Grande"/>
        <a:ea typeface="Lucida Grande"/>
        <a:cs typeface="Lucida Grande"/>
        <a:sym typeface="Lucida Grand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6979752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 name="Shape 248"/>
          <p:cNvSpPr>
            <a:spLocks noGrp="1" noRot="1" noChangeAspect="1"/>
          </p:cNvSpPr>
          <p:nvPr>
            <p:ph type="sldImg"/>
          </p:nvPr>
        </p:nvSpPr>
        <p:spPr>
          <a:prstGeom prst="rect">
            <a:avLst/>
          </a:prstGeom>
        </p:spPr>
        <p:txBody>
          <a:bodyPr/>
          <a:lstStyle/>
          <a:p>
            <a:pPr lvl="0"/>
            <a:endParaRPr/>
          </a:p>
        </p:txBody>
      </p:sp>
      <p:sp>
        <p:nvSpPr>
          <p:cNvPr id="249" name="Shape 249"/>
          <p:cNvSpPr>
            <a:spLocks noGrp="1"/>
          </p:cNvSpPr>
          <p:nvPr>
            <p:ph type="body" sz="quarter" idx="1"/>
          </p:nvPr>
        </p:nvSpPr>
        <p:spPr>
          <a:prstGeom prst="rect">
            <a:avLst/>
          </a:prstGeom>
        </p:spPr>
        <p:txBody>
          <a:bodyPr/>
          <a:lstStyle/>
          <a:p>
            <a:pPr lvl="0" defTabSz="457200">
              <a:defRPr sz="1800"/>
            </a:pPr>
            <a:endParaRPr sz="2000" dirty="0">
              <a:latin typeface="Helvetica"/>
              <a:ea typeface="Helvetica"/>
              <a:cs typeface="Helvetica"/>
              <a:sym typeface="Helvetica"/>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 name="Shape 279"/>
          <p:cNvSpPr>
            <a:spLocks noGrp="1" noRot="1" noChangeAspect="1"/>
          </p:cNvSpPr>
          <p:nvPr>
            <p:ph type="sldImg"/>
          </p:nvPr>
        </p:nvSpPr>
        <p:spPr>
          <a:prstGeom prst="rect">
            <a:avLst/>
          </a:prstGeom>
        </p:spPr>
        <p:txBody>
          <a:bodyPr/>
          <a:lstStyle/>
          <a:p>
            <a:pPr lvl="0"/>
            <a:endParaRPr/>
          </a:p>
        </p:txBody>
      </p:sp>
      <p:sp>
        <p:nvSpPr>
          <p:cNvPr id="280" name="Shape 280"/>
          <p:cNvSpPr>
            <a:spLocks noGrp="1"/>
          </p:cNvSpPr>
          <p:nvPr>
            <p:ph type="body" sz="quarter" idx="1"/>
          </p:nvPr>
        </p:nvSpPr>
        <p:spPr>
          <a:prstGeom prst="rect">
            <a:avLst/>
          </a:prstGeom>
        </p:spPr>
        <p:txBody>
          <a:bodyPr/>
          <a:lstStyle/>
          <a:p>
            <a:pPr marL="40639" marR="40639" lvl="0" defTabSz="914400">
              <a:spcBef>
                <a:spcPts val="600"/>
              </a:spcBef>
              <a:buClr>
                <a:srgbClr val="000000"/>
              </a:buClr>
              <a:buFont typeface="Helvetica"/>
              <a:defRPr sz="1800"/>
            </a:pPr>
            <a:endParaRPr sz="1600" dirty="0">
              <a:uFill>
                <a:solidFill/>
              </a:uFill>
              <a:latin typeface="Helvetica"/>
              <a:ea typeface="Helvetica"/>
              <a:cs typeface="Helvetica"/>
              <a:sym typeface="Helvetica"/>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 name="Shape 269"/>
          <p:cNvSpPr>
            <a:spLocks noGrp="1" noRot="1" noChangeAspect="1"/>
          </p:cNvSpPr>
          <p:nvPr>
            <p:ph type="sldImg"/>
          </p:nvPr>
        </p:nvSpPr>
        <p:spPr>
          <a:prstGeom prst="rect">
            <a:avLst/>
          </a:prstGeom>
        </p:spPr>
        <p:txBody>
          <a:bodyPr/>
          <a:lstStyle/>
          <a:p>
            <a:endParaRPr dirty="0"/>
          </a:p>
        </p:txBody>
      </p:sp>
      <p:sp>
        <p:nvSpPr>
          <p:cNvPr id="270" name="Shape 270"/>
          <p:cNvSpPr>
            <a:spLocks noGrp="1"/>
          </p:cNvSpPr>
          <p:nvPr>
            <p:ph type="body" sz="quarter" idx="1"/>
          </p:nvPr>
        </p:nvSpPr>
        <p:spPr>
          <a:prstGeom prst="rect">
            <a:avLst/>
          </a:prstGeom>
        </p:spPr>
        <p:txBody>
          <a:bodyPr/>
          <a:lstStyle/>
          <a:p>
            <a:pPr>
              <a:defRPr sz="3000" b="1"/>
            </a:pPr>
            <a:endParaRPr dirty="0"/>
          </a:p>
        </p:txBody>
      </p:sp>
    </p:spTree>
    <p:extLst>
      <p:ext uri="{BB962C8B-B14F-4D97-AF65-F5344CB8AC3E}">
        <p14:creationId xmlns:p14="http://schemas.microsoft.com/office/powerpoint/2010/main" val="4021146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Tree>
    <p:extLst>
      <p:ext uri="{BB962C8B-B14F-4D97-AF65-F5344CB8AC3E}">
        <p14:creationId xmlns:p14="http://schemas.microsoft.com/office/powerpoint/2010/main" val="23452066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Shape 23"/>
          <p:cNvSpPr>
            <a:spLocks noGrp="1" noRot="1" noChangeAspect="1"/>
          </p:cNvSpPr>
          <p:nvPr>
            <p:ph type="sldImg"/>
          </p:nvPr>
        </p:nvSpPr>
        <p:spPr>
          <a:prstGeom prst="rect">
            <a:avLst/>
          </a:prstGeom>
        </p:spPr>
        <p:txBody>
          <a:bodyPr/>
          <a:lstStyle/>
          <a:p>
            <a:pPr lvl="0"/>
            <a:endParaRPr/>
          </a:p>
        </p:txBody>
      </p:sp>
      <p:sp>
        <p:nvSpPr>
          <p:cNvPr id="24" name="Shape 24"/>
          <p:cNvSpPr>
            <a:spLocks noGrp="1"/>
          </p:cNvSpPr>
          <p:nvPr>
            <p:ph type="body" sz="quarter" idx="1"/>
          </p:nvPr>
        </p:nvSpPr>
        <p:spPr>
          <a:prstGeom prst="rect">
            <a:avLst/>
          </a:prstGeom>
        </p:spPr>
        <p:txBody>
          <a:bodyPr/>
          <a:lstStyle>
            <a:lvl1pPr defTabSz="584200">
              <a:lnSpc>
                <a:spcPct val="100000"/>
              </a:lnSpc>
              <a:defRPr>
                <a:latin typeface="Lucida Grande"/>
                <a:ea typeface="Lucida Grande"/>
                <a:cs typeface="Lucida Grande"/>
                <a:sym typeface="Lucida Grande"/>
              </a:defRPr>
            </a:lvl1pPr>
          </a:lstStyle>
          <a:p>
            <a:pPr lvl="0">
              <a:defRPr sz="1800"/>
            </a:pPr>
            <a:endParaRPr sz="2200" dirty="0"/>
          </a:p>
        </p:txBody>
      </p:sp>
    </p:spTree>
    <p:extLst>
      <p:ext uri="{BB962C8B-B14F-4D97-AF65-F5344CB8AC3E}">
        <p14:creationId xmlns:p14="http://schemas.microsoft.com/office/powerpoint/2010/main" val="25523164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Shape 117"/>
          <p:cNvSpPr>
            <a:spLocks noGrp="1" noRot="1" noChangeAspect="1"/>
          </p:cNvSpPr>
          <p:nvPr>
            <p:ph type="sldImg"/>
          </p:nvPr>
        </p:nvSpPr>
        <p:spPr>
          <a:prstGeom prst="rect">
            <a:avLst/>
          </a:prstGeom>
        </p:spPr>
        <p:txBody>
          <a:bodyPr/>
          <a:lstStyle/>
          <a:p>
            <a:pPr lvl="0"/>
            <a:endParaRPr/>
          </a:p>
        </p:txBody>
      </p:sp>
      <p:sp>
        <p:nvSpPr>
          <p:cNvPr id="118" name="Shape 118"/>
          <p:cNvSpPr>
            <a:spLocks noGrp="1"/>
          </p:cNvSpPr>
          <p:nvPr>
            <p:ph type="body" sz="quarter" idx="1"/>
          </p:nvPr>
        </p:nvSpPr>
        <p:spPr>
          <a:prstGeom prst="rect">
            <a:avLst/>
          </a:prstGeom>
        </p:spPr>
        <p:txBody>
          <a:bodyPr/>
          <a:lstStyle/>
          <a:p>
            <a:pPr lvl="0" defTabSz="457200">
              <a:defRPr sz="1800"/>
            </a:pPr>
            <a:endParaRPr sz="1900" dirty="0">
              <a:latin typeface="Helvetica"/>
              <a:ea typeface="Helvetica"/>
              <a:cs typeface="Helvetica"/>
              <a:sym typeface="Helvetica"/>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Shape 131"/>
          <p:cNvSpPr>
            <a:spLocks noGrp="1" noRot="1" noChangeAspect="1"/>
          </p:cNvSpPr>
          <p:nvPr>
            <p:ph type="sldImg"/>
          </p:nvPr>
        </p:nvSpPr>
        <p:spPr>
          <a:prstGeom prst="rect">
            <a:avLst/>
          </a:prstGeom>
        </p:spPr>
        <p:txBody>
          <a:bodyPr/>
          <a:lstStyle/>
          <a:p>
            <a:pPr lvl="0"/>
            <a:endParaRPr/>
          </a:p>
        </p:txBody>
      </p:sp>
      <p:sp>
        <p:nvSpPr>
          <p:cNvPr id="132" name="Shape 132"/>
          <p:cNvSpPr>
            <a:spLocks noGrp="1"/>
          </p:cNvSpPr>
          <p:nvPr>
            <p:ph type="body" sz="quarter" idx="1"/>
          </p:nvPr>
        </p:nvSpPr>
        <p:spPr>
          <a:prstGeom prst="rect">
            <a:avLst/>
          </a:prstGeom>
        </p:spPr>
        <p:txBody>
          <a:bodyPr/>
          <a:lstStyle/>
          <a:p>
            <a:pPr lvl="0" defTabSz="457200">
              <a:defRPr sz="1800"/>
            </a:pPr>
            <a:endParaRPr sz="1600" dirty="0">
              <a:latin typeface="Helvetica"/>
              <a:ea typeface="Helvetica"/>
              <a:cs typeface="Helvetica"/>
              <a:sym typeface="Helvetica"/>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Shape 146"/>
          <p:cNvSpPr>
            <a:spLocks noGrp="1" noRot="1" noChangeAspect="1"/>
          </p:cNvSpPr>
          <p:nvPr>
            <p:ph type="sldImg"/>
          </p:nvPr>
        </p:nvSpPr>
        <p:spPr>
          <a:prstGeom prst="rect">
            <a:avLst/>
          </a:prstGeom>
        </p:spPr>
        <p:txBody>
          <a:bodyPr/>
          <a:lstStyle/>
          <a:p>
            <a:pPr lvl="0"/>
            <a:endParaRPr/>
          </a:p>
        </p:txBody>
      </p:sp>
      <p:sp>
        <p:nvSpPr>
          <p:cNvPr id="147" name="Shape 147"/>
          <p:cNvSpPr>
            <a:spLocks noGrp="1"/>
          </p:cNvSpPr>
          <p:nvPr>
            <p:ph type="body" sz="quarter" idx="1"/>
          </p:nvPr>
        </p:nvSpPr>
        <p:spPr>
          <a:prstGeom prst="rect">
            <a:avLst/>
          </a:prstGeom>
        </p:spPr>
        <p:txBody>
          <a:bodyPr/>
          <a:lstStyle/>
          <a:p>
            <a:pPr lvl="0" defTabSz="457200">
              <a:defRPr sz="1800"/>
            </a:pPr>
            <a:endParaRPr sz="1500" dirty="0">
              <a:latin typeface="Arial"/>
              <a:ea typeface="Helvetica"/>
              <a:cs typeface="Arial"/>
              <a:sym typeface="Helvetica"/>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 name="Shape 176"/>
          <p:cNvSpPr>
            <a:spLocks noGrp="1" noRot="1" noChangeAspect="1"/>
          </p:cNvSpPr>
          <p:nvPr>
            <p:ph type="sldImg"/>
          </p:nvPr>
        </p:nvSpPr>
        <p:spPr>
          <a:prstGeom prst="rect">
            <a:avLst/>
          </a:prstGeom>
        </p:spPr>
        <p:txBody>
          <a:bodyPr/>
          <a:lstStyle/>
          <a:p>
            <a:pPr lvl="0"/>
            <a:endParaRPr/>
          </a:p>
        </p:txBody>
      </p:sp>
      <p:sp>
        <p:nvSpPr>
          <p:cNvPr id="177" name="Shape 177"/>
          <p:cNvSpPr>
            <a:spLocks noGrp="1"/>
          </p:cNvSpPr>
          <p:nvPr>
            <p:ph type="body" sz="quarter" idx="1"/>
          </p:nvPr>
        </p:nvSpPr>
        <p:spPr>
          <a:prstGeom prst="rect">
            <a:avLst/>
          </a:prstGeom>
        </p:spPr>
        <p:txBody>
          <a:bodyPr/>
          <a:lstStyle/>
          <a:p>
            <a:pPr lvl="0" defTabSz="457200">
              <a:defRPr sz="1800"/>
            </a:pPr>
            <a:endParaRPr sz="2000" dirty="0">
              <a:latin typeface="Helvetica"/>
              <a:ea typeface="Helvetica"/>
              <a:cs typeface="Helvetica"/>
              <a:sym typeface="Helvetica"/>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Shape 183"/>
          <p:cNvSpPr>
            <a:spLocks noGrp="1" noRot="1" noChangeAspect="1"/>
          </p:cNvSpPr>
          <p:nvPr>
            <p:ph type="sldImg"/>
          </p:nvPr>
        </p:nvSpPr>
        <p:spPr>
          <a:prstGeom prst="rect">
            <a:avLst/>
          </a:prstGeom>
        </p:spPr>
        <p:txBody>
          <a:bodyPr/>
          <a:lstStyle/>
          <a:p>
            <a:pPr lvl="0"/>
            <a:endParaRPr/>
          </a:p>
        </p:txBody>
      </p:sp>
      <p:sp>
        <p:nvSpPr>
          <p:cNvPr id="184" name="Shape 184"/>
          <p:cNvSpPr>
            <a:spLocks noGrp="1"/>
          </p:cNvSpPr>
          <p:nvPr>
            <p:ph type="body" sz="quarter" idx="1"/>
          </p:nvPr>
        </p:nvSpPr>
        <p:spPr>
          <a:prstGeom prst="rect">
            <a:avLst/>
          </a:prstGeom>
        </p:spPr>
        <p:txBody>
          <a:bodyPr/>
          <a:lstStyle/>
          <a:p>
            <a:pPr marL="40639" marR="40639" lvl="0" defTabSz="914400">
              <a:spcBef>
                <a:spcPts val="800"/>
              </a:spcBef>
              <a:buClr>
                <a:srgbClr val="000000"/>
              </a:buClr>
              <a:buFont typeface="Helvetica"/>
              <a:defRPr sz="1800"/>
            </a:pPr>
            <a:r>
              <a:rPr sz="2400">
                <a:uFill>
                  <a:solidFill/>
                </a:uFill>
                <a:latin typeface="Helvetica"/>
                <a:ea typeface="Helvetica"/>
                <a:cs typeface="Helvetica"/>
                <a:sym typeface="Helvetica"/>
              </a:rPr>
              <a:t>Picture this. . . A rat. . . And a maze</a:t>
            </a:r>
          </a:p>
          <a:p>
            <a:pPr marL="40639" marR="40639" lvl="0" defTabSz="914400">
              <a:spcBef>
                <a:spcPts val="800"/>
              </a:spcBef>
              <a:buClr>
                <a:srgbClr val="000000"/>
              </a:buClr>
              <a:buFont typeface="Helvetica"/>
              <a:defRPr sz="1800"/>
            </a:pPr>
            <a:r>
              <a:rPr sz="2400">
                <a:uFill>
                  <a:solidFill/>
                </a:uFill>
                <a:latin typeface="Helvetica"/>
                <a:ea typeface="Helvetica"/>
                <a:cs typeface="Helvetica"/>
                <a:sym typeface="Helvetica"/>
              </a:rPr>
              <a:t> A hungry rat is cruising through a maze.  It moves along until it reaches a place where it must turn left or right.  If the rat is consistently rewarded with food for turning right at that place, it will learn to turn right when it arrives there.  But what does the rat think when its learning to turn right at the place in the maze?  Who Knows?</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 name="Shape 213"/>
          <p:cNvSpPr>
            <a:spLocks noGrp="1" noRot="1" noChangeAspect="1"/>
          </p:cNvSpPr>
          <p:nvPr>
            <p:ph type="sldImg"/>
          </p:nvPr>
        </p:nvSpPr>
        <p:spPr>
          <a:prstGeom prst="rect">
            <a:avLst/>
          </a:prstGeom>
        </p:spPr>
        <p:txBody>
          <a:bodyPr/>
          <a:lstStyle/>
          <a:p>
            <a:pPr lvl="0"/>
            <a:endParaRPr/>
          </a:p>
        </p:txBody>
      </p:sp>
      <p:sp>
        <p:nvSpPr>
          <p:cNvPr id="214" name="Shape 214"/>
          <p:cNvSpPr>
            <a:spLocks noGrp="1"/>
          </p:cNvSpPr>
          <p:nvPr>
            <p:ph type="body" sz="quarter" idx="1"/>
          </p:nvPr>
        </p:nvSpPr>
        <p:spPr>
          <a:prstGeom prst="rect">
            <a:avLst/>
          </a:prstGeom>
        </p:spPr>
        <p:txBody>
          <a:bodyPr/>
          <a:lstStyle/>
          <a:p>
            <a:pPr marL="40639" marR="40639" lvl="0" defTabSz="914400">
              <a:spcBef>
                <a:spcPts val="600"/>
              </a:spcBef>
              <a:buClr>
                <a:srgbClr val="000000"/>
              </a:buClr>
              <a:buFont typeface="Helvetica"/>
              <a:defRPr sz="1800"/>
            </a:pPr>
            <a:endParaRPr sz="1700" dirty="0">
              <a:uFill>
                <a:solidFill/>
              </a:uFill>
              <a:latin typeface="Helvetica"/>
              <a:ea typeface="Helvetica"/>
              <a:cs typeface="Helvetica"/>
              <a:sym typeface="Helvetica"/>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x">
  <p:cSld name="Title &amp; Subtitle">
    <p:spTree>
      <p:nvGrpSpPr>
        <p:cNvPr id="1" name=""/>
        <p:cNvGrpSpPr/>
        <p:nvPr/>
      </p:nvGrpSpPr>
      <p:grpSpPr>
        <a:xfrm>
          <a:off x="0" y="0"/>
          <a:ext cx="0" cy="0"/>
          <a:chOff x="0" y="0"/>
          <a:chExt cx="0" cy="0"/>
        </a:xfrm>
      </p:grpSpPr>
      <p:sp>
        <p:nvSpPr>
          <p:cNvPr id="6" name="Shape 6"/>
          <p:cNvSpPr/>
          <p:nvPr/>
        </p:nvSpPr>
        <p:spPr>
          <a:xfrm>
            <a:off x="647700" y="4749800"/>
            <a:ext cx="11709421" cy="127"/>
          </a:xfrm>
          <a:prstGeom prst="line">
            <a:avLst/>
          </a:prstGeom>
          <a:ln w="12700">
            <a:solidFill>
              <a:srgbClr val="9A9A9A"/>
            </a:solidFill>
            <a:miter lim="400000"/>
          </a:ln>
        </p:spPr>
        <p:txBody>
          <a:bodyPr lIns="0" tIns="0" rIns="0" bIns="0" anchor="ctr"/>
          <a:lstStyle/>
          <a:p>
            <a:pPr lvl="0" algn="l" defTabSz="457200">
              <a:defRPr sz="1200">
                <a:latin typeface="Helvetica"/>
                <a:ea typeface="Helvetica"/>
                <a:cs typeface="Helvetica"/>
                <a:sym typeface="Helvetica"/>
              </a:defRPr>
            </a:pPr>
            <a:endParaRPr/>
          </a:p>
        </p:txBody>
      </p:sp>
      <p:sp>
        <p:nvSpPr>
          <p:cNvPr id="7" name="Shape 7"/>
          <p:cNvSpPr>
            <a:spLocks noGrp="1"/>
          </p:cNvSpPr>
          <p:nvPr>
            <p:ph type="title"/>
          </p:nvPr>
        </p:nvSpPr>
        <p:spPr>
          <a:xfrm>
            <a:off x="571500" y="1320800"/>
            <a:ext cx="11861800" cy="3175000"/>
          </a:xfrm>
          <a:prstGeom prst="rect">
            <a:avLst/>
          </a:prstGeom>
        </p:spPr>
        <p:txBody>
          <a:bodyPr/>
          <a:lstStyle/>
          <a:p>
            <a:pPr lvl="0">
              <a:defRPr sz="1800"/>
            </a:pPr>
            <a:r>
              <a:rPr sz="4200"/>
              <a:t>Title Text</a:t>
            </a:r>
          </a:p>
        </p:txBody>
      </p:sp>
      <p:sp>
        <p:nvSpPr>
          <p:cNvPr id="8" name="Shape 8"/>
          <p:cNvSpPr>
            <a:spLocks noGrp="1"/>
          </p:cNvSpPr>
          <p:nvPr>
            <p:ph type="body" idx="1"/>
          </p:nvPr>
        </p:nvSpPr>
        <p:spPr>
          <a:xfrm>
            <a:off x="571500" y="5016500"/>
            <a:ext cx="11861800" cy="3175000"/>
          </a:xfrm>
          <a:prstGeom prst="rect">
            <a:avLst/>
          </a:prstGeom>
        </p:spPr>
        <p:txBody>
          <a:bodyPr/>
          <a:lstStyle>
            <a:lvl1pPr marL="0" indent="0">
              <a:spcBef>
                <a:spcPts val="0"/>
              </a:spcBef>
              <a:buSzTx/>
              <a:buNone/>
            </a:lvl1pPr>
            <a:lvl2pPr marL="0" indent="0">
              <a:spcBef>
                <a:spcPts val="0"/>
              </a:spcBef>
              <a:buSzTx/>
              <a:buNone/>
            </a:lvl2pPr>
            <a:lvl3pPr marL="0" indent="0">
              <a:spcBef>
                <a:spcPts val="0"/>
              </a:spcBef>
              <a:buSzTx/>
              <a:buNone/>
            </a:lvl3pPr>
            <a:lvl4pPr marL="0" indent="0">
              <a:spcBef>
                <a:spcPts val="0"/>
              </a:spcBef>
              <a:buSzTx/>
              <a:buNone/>
            </a:lvl4pPr>
            <a:lvl5pPr marL="0" indent="0">
              <a:spcBef>
                <a:spcPts val="0"/>
              </a:spcBef>
              <a:buSzTx/>
              <a:buNone/>
            </a:lvl5pPr>
          </a:lstStyle>
          <a:p>
            <a:pPr lvl="0">
              <a:defRPr sz="1800">
                <a:solidFill>
                  <a:srgbClr val="000000"/>
                </a:solidFill>
              </a:defRPr>
            </a:pPr>
            <a:r>
              <a:rPr sz="2600">
                <a:solidFill>
                  <a:srgbClr val="747474"/>
                </a:solidFill>
              </a:rPr>
              <a:t>Body Level One</a:t>
            </a:r>
          </a:p>
          <a:p>
            <a:pPr lvl="1">
              <a:defRPr sz="1800">
                <a:solidFill>
                  <a:srgbClr val="000000"/>
                </a:solidFill>
              </a:defRPr>
            </a:pPr>
            <a:r>
              <a:rPr sz="2600">
                <a:solidFill>
                  <a:srgbClr val="747474"/>
                </a:solidFill>
              </a:rPr>
              <a:t>Body Level Two</a:t>
            </a:r>
          </a:p>
          <a:p>
            <a:pPr lvl="2">
              <a:defRPr sz="1800">
                <a:solidFill>
                  <a:srgbClr val="000000"/>
                </a:solidFill>
              </a:defRPr>
            </a:pPr>
            <a:r>
              <a:rPr sz="2600">
                <a:solidFill>
                  <a:srgbClr val="747474"/>
                </a:solidFill>
              </a:rPr>
              <a:t>Body Level Three</a:t>
            </a:r>
          </a:p>
          <a:p>
            <a:pPr lvl="3">
              <a:defRPr sz="1800">
                <a:solidFill>
                  <a:srgbClr val="000000"/>
                </a:solidFill>
              </a:defRPr>
            </a:pPr>
            <a:r>
              <a:rPr sz="2600">
                <a:solidFill>
                  <a:srgbClr val="747474"/>
                </a:solidFill>
              </a:rPr>
              <a:t>Body Level Four</a:t>
            </a:r>
          </a:p>
          <a:p>
            <a:pPr lvl="4">
              <a:defRPr sz="1800">
                <a:solidFill>
                  <a:srgbClr val="000000"/>
                </a:solidFill>
              </a:defRPr>
            </a:pPr>
            <a:r>
              <a:rPr sz="2600">
                <a:solidFill>
                  <a:srgbClr val="747474"/>
                </a:solidFill>
              </a:rPr>
              <a:t>Body Level Five</a:t>
            </a: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Title, Bullets &amp; Photo">
    <p:bg>
      <p:bgPr>
        <a:solidFill>
          <a:srgbClr val="D6D6D6"/>
        </a:solidFill>
        <a:effectLst/>
      </p:bgPr>
    </p:bg>
    <p:spTree>
      <p:nvGrpSpPr>
        <p:cNvPr id="1" name=""/>
        <p:cNvGrpSpPr/>
        <p:nvPr/>
      </p:nvGrpSpPr>
      <p:grpSpPr>
        <a:xfrm>
          <a:off x="0" y="0"/>
          <a:ext cx="0" cy="0"/>
          <a:chOff x="0" y="0"/>
          <a:chExt cx="0" cy="0"/>
        </a:xfrm>
      </p:grpSpPr>
      <p:pic>
        <p:nvPicPr>
          <p:cNvPr id="33" name="ModernPortfolio_photo-v.png"/>
          <p:cNvPicPr/>
          <p:nvPr/>
        </p:nvPicPr>
        <p:blipFill>
          <a:blip r:embed="rId2"/>
          <a:stretch>
            <a:fillRect/>
          </a:stretch>
        </p:blipFill>
        <p:spPr>
          <a:xfrm>
            <a:off x="0" y="0"/>
            <a:ext cx="13004800" cy="9753600"/>
          </a:xfrm>
          <a:prstGeom prst="rect">
            <a:avLst/>
          </a:prstGeom>
          <a:ln w="12700">
            <a:miter lim="400000"/>
          </a:ln>
        </p:spPr>
      </p:pic>
      <p:sp>
        <p:nvSpPr>
          <p:cNvPr id="34" name="Shape 34"/>
          <p:cNvSpPr/>
          <p:nvPr/>
        </p:nvSpPr>
        <p:spPr>
          <a:xfrm>
            <a:off x="647700" y="1968500"/>
            <a:ext cx="4876867" cy="127"/>
          </a:xfrm>
          <a:prstGeom prst="line">
            <a:avLst/>
          </a:prstGeom>
          <a:ln w="12700">
            <a:solidFill>
              <a:srgbClr val="9A9A9A"/>
            </a:solidFill>
            <a:miter lim="400000"/>
          </a:ln>
        </p:spPr>
        <p:txBody>
          <a:bodyPr lIns="0" tIns="0" rIns="0" bIns="0" anchor="ctr"/>
          <a:lstStyle/>
          <a:p>
            <a:pPr lvl="0" algn="l" defTabSz="457200">
              <a:defRPr sz="1200">
                <a:latin typeface="Helvetica"/>
                <a:ea typeface="Helvetica"/>
                <a:cs typeface="Helvetica"/>
                <a:sym typeface="Helvetica"/>
              </a:defRPr>
            </a:pPr>
            <a:endParaRPr/>
          </a:p>
        </p:txBody>
      </p:sp>
      <p:sp>
        <p:nvSpPr>
          <p:cNvPr id="35" name="Shape 35"/>
          <p:cNvSpPr>
            <a:spLocks noGrp="1"/>
          </p:cNvSpPr>
          <p:nvPr>
            <p:ph type="title"/>
          </p:nvPr>
        </p:nvSpPr>
        <p:spPr>
          <a:xfrm>
            <a:off x="571500" y="330200"/>
            <a:ext cx="5080000" cy="1397000"/>
          </a:xfrm>
          <a:prstGeom prst="rect">
            <a:avLst/>
          </a:prstGeom>
        </p:spPr>
        <p:txBody>
          <a:bodyPr/>
          <a:lstStyle/>
          <a:p>
            <a:pPr lvl="0">
              <a:defRPr sz="1800"/>
            </a:pPr>
            <a:r>
              <a:rPr sz="4200"/>
              <a:t>Title Text</a:t>
            </a:r>
          </a:p>
        </p:txBody>
      </p:sp>
      <p:sp>
        <p:nvSpPr>
          <p:cNvPr id="36" name="Shape 36"/>
          <p:cNvSpPr>
            <a:spLocks noGrp="1"/>
          </p:cNvSpPr>
          <p:nvPr>
            <p:ph type="body" idx="1"/>
          </p:nvPr>
        </p:nvSpPr>
        <p:spPr>
          <a:xfrm>
            <a:off x="571500" y="2324100"/>
            <a:ext cx="5080000" cy="6565900"/>
          </a:xfrm>
          <a:prstGeom prst="rect">
            <a:avLst/>
          </a:prstGeom>
        </p:spPr>
        <p:txBody>
          <a:bodyPr/>
          <a:lstStyle/>
          <a:p>
            <a:pPr lvl="0">
              <a:defRPr sz="1800">
                <a:solidFill>
                  <a:srgbClr val="000000"/>
                </a:solidFill>
              </a:defRPr>
            </a:pPr>
            <a:r>
              <a:rPr sz="2600">
                <a:solidFill>
                  <a:srgbClr val="747474"/>
                </a:solidFill>
              </a:rPr>
              <a:t>Body Level One</a:t>
            </a:r>
          </a:p>
          <a:p>
            <a:pPr lvl="1">
              <a:defRPr sz="1800">
                <a:solidFill>
                  <a:srgbClr val="000000"/>
                </a:solidFill>
              </a:defRPr>
            </a:pPr>
            <a:r>
              <a:rPr sz="2600">
                <a:solidFill>
                  <a:srgbClr val="747474"/>
                </a:solidFill>
              </a:rPr>
              <a:t>Body Level Two</a:t>
            </a:r>
          </a:p>
          <a:p>
            <a:pPr lvl="2">
              <a:defRPr sz="1800">
                <a:solidFill>
                  <a:srgbClr val="000000"/>
                </a:solidFill>
              </a:defRPr>
            </a:pPr>
            <a:r>
              <a:rPr sz="2600">
                <a:solidFill>
                  <a:srgbClr val="747474"/>
                </a:solidFill>
              </a:rPr>
              <a:t>Body Level Three</a:t>
            </a:r>
          </a:p>
          <a:p>
            <a:pPr lvl="3">
              <a:defRPr sz="1800">
                <a:solidFill>
                  <a:srgbClr val="000000"/>
                </a:solidFill>
              </a:defRPr>
            </a:pPr>
            <a:r>
              <a:rPr sz="2600">
                <a:solidFill>
                  <a:srgbClr val="747474"/>
                </a:solidFill>
              </a:rPr>
              <a:t>Body Level Four</a:t>
            </a:r>
          </a:p>
          <a:p>
            <a:pPr lvl="4">
              <a:defRPr sz="1800">
                <a:solidFill>
                  <a:srgbClr val="000000"/>
                </a:solidFill>
              </a:defRPr>
            </a:pPr>
            <a:r>
              <a:rPr sz="2600">
                <a:solidFill>
                  <a:srgbClr val="747474"/>
                </a:solidFill>
              </a:rPr>
              <a:t>Body Level Five</a:t>
            </a: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cSld name="Photo - 2 Up Landscape">
    <p:bg>
      <p:bgPr>
        <a:solidFill>
          <a:srgbClr val="D6D6D6"/>
        </a:solidFill>
        <a:effectLst/>
      </p:bgPr>
    </p:bg>
    <p:spTree>
      <p:nvGrpSpPr>
        <p:cNvPr id="1" name=""/>
        <p:cNvGrpSpPr/>
        <p:nvPr/>
      </p:nvGrpSpPr>
      <p:grpSpPr>
        <a:xfrm>
          <a:off x="0" y="0"/>
          <a:ext cx="0" cy="0"/>
          <a:chOff x="0" y="0"/>
          <a:chExt cx="0" cy="0"/>
        </a:xfrm>
      </p:grpSpPr>
      <p:pic>
        <p:nvPicPr>
          <p:cNvPr id="38" name="ModernPortfolio_2-up-h.png"/>
          <p:cNvPicPr/>
          <p:nvPr/>
        </p:nvPicPr>
        <p:blipFill>
          <a:blip r:embed="rId2"/>
          <a:stretch>
            <a:fillRect/>
          </a:stretch>
        </p:blipFill>
        <p:spPr>
          <a:xfrm>
            <a:off x="0" y="0"/>
            <a:ext cx="13004800" cy="9753600"/>
          </a:xfrm>
          <a:prstGeom prst="rect">
            <a:avLst/>
          </a:prstGeom>
          <a:ln w="12700">
            <a:miter lim="400000"/>
          </a:ln>
        </p:spPr>
      </p:pic>
      <p:sp>
        <p:nvSpPr>
          <p:cNvPr id="39" name="Shape 39"/>
          <p:cNvSpPr>
            <a:spLocks noGrp="1"/>
          </p:cNvSpPr>
          <p:nvPr>
            <p:ph type="body" idx="1"/>
          </p:nvPr>
        </p:nvSpPr>
        <p:spPr>
          <a:xfrm>
            <a:off x="431800" y="8813800"/>
            <a:ext cx="8255000" cy="812800"/>
          </a:xfrm>
          <a:prstGeom prst="rect">
            <a:avLst/>
          </a:prstGeom>
        </p:spPr>
        <p:txBody>
          <a:bodyPr/>
          <a:lstStyle>
            <a:lvl1pPr marL="0" indent="0">
              <a:spcBef>
                <a:spcPts val="0"/>
              </a:spcBef>
              <a:buSzTx/>
              <a:buNone/>
              <a:defRPr sz="2000">
                <a:solidFill>
                  <a:srgbClr val="868686"/>
                </a:solidFill>
              </a:defRPr>
            </a:lvl1pPr>
            <a:lvl2pPr marL="0" indent="0">
              <a:spcBef>
                <a:spcPts val="0"/>
              </a:spcBef>
              <a:buSzTx/>
              <a:buNone/>
              <a:defRPr sz="2000">
                <a:solidFill>
                  <a:srgbClr val="868686"/>
                </a:solidFill>
              </a:defRPr>
            </a:lvl2pPr>
            <a:lvl3pPr marL="0" indent="0">
              <a:spcBef>
                <a:spcPts val="0"/>
              </a:spcBef>
              <a:buSzTx/>
              <a:buNone/>
              <a:defRPr sz="2000">
                <a:solidFill>
                  <a:srgbClr val="868686"/>
                </a:solidFill>
              </a:defRPr>
            </a:lvl3pPr>
            <a:lvl4pPr marL="0" indent="0">
              <a:spcBef>
                <a:spcPts val="0"/>
              </a:spcBef>
              <a:buSzTx/>
              <a:buNone/>
              <a:defRPr sz="2000">
                <a:solidFill>
                  <a:srgbClr val="868686"/>
                </a:solidFill>
              </a:defRPr>
            </a:lvl4pPr>
            <a:lvl5pPr marL="0" indent="0">
              <a:spcBef>
                <a:spcPts val="0"/>
              </a:spcBef>
              <a:buSzTx/>
              <a:buNone/>
              <a:defRPr sz="2000">
                <a:solidFill>
                  <a:srgbClr val="868686"/>
                </a:solidFill>
              </a:defRPr>
            </a:lvl5pPr>
          </a:lstStyle>
          <a:p>
            <a:pPr lvl="0">
              <a:defRPr sz="1800">
                <a:solidFill>
                  <a:srgbClr val="000000"/>
                </a:solidFill>
              </a:defRPr>
            </a:pPr>
            <a:r>
              <a:rPr sz="2000">
                <a:solidFill>
                  <a:srgbClr val="868686"/>
                </a:solidFill>
              </a:rPr>
              <a:t>Body Level One</a:t>
            </a:r>
          </a:p>
          <a:p>
            <a:pPr lvl="1">
              <a:defRPr sz="1800">
                <a:solidFill>
                  <a:srgbClr val="000000"/>
                </a:solidFill>
              </a:defRPr>
            </a:pPr>
            <a:r>
              <a:rPr sz="2000">
                <a:solidFill>
                  <a:srgbClr val="868686"/>
                </a:solidFill>
              </a:rPr>
              <a:t>Body Level Two</a:t>
            </a:r>
          </a:p>
          <a:p>
            <a:pPr lvl="2">
              <a:defRPr sz="1800">
                <a:solidFill>
                  <a:srgbClr val="000000"/>
                </a:solidFill>
              </a:defRPr>
            </a:pPr>
            <a:r>
              <a:rPr sz="2000">
                <a:solidFill>
                  <a:srgbClr val="868686"/>
                </a:solidFill>
              </a:rPr>
              <a:t>Body Level Three</a:t>
            </a:r>
          </a:p>
          <a:p>
            <a:pPr lvl="3">
              <a:defRPr sz="1800">
                <a:solidFill>
                  <a:srgbClr val="000000"/>
                </a:solidFill>
              </a:defRPr>
            </a:pPr>
            <a:r>
              <a:rPr sz="2000">
                <a:solidFill>
                  <a:srgbClr val="868686"/>
                </a:solidFill>
              </a:rPr>
              <a:t>Body Level Four</a:t>
            </a:r>
          </a:p>
          <a:p>
            <a:pPr lvl="4">
              <a:defRPr sz="1800">
                <a:solidFill>
                  <a:srgbClr val="000000"/>
                </a:solidFill>
              </a:defRPr>
            </a:pPr>
            <a:r>
              <a:rPr sz="2000">
                <a:solidFill>
                  <a:srgbClr val="868686"/>
                </a:solidFill>
              </a:rPr>
              <a:t>Body Level Five</a:t>
            </a: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Photo - 2 Up Portrait &amp; Landscape">
    <p:bg>
      <p:bgPr>
        <a:solidFill>
          <a:srgbClr val="D6D6D6"/>
        </a:solidFill>
        <a:effectLst/>
      </p:bgPr>
    </p:bg>
    <p:spTree>
      <p:nvGrpSpPr>
        <p:cNvPr id="1" name=""/>
        <p:cNvGrpSpPr/>
        <p:nvPr/>
      </p:nvGrpSpPr>
      <p:grpSpPr>
        <a:xfrm>
          <a:off x="0" y="0"/>
          <a:ext cx="0" cy="0"/>
          <a:chOff x="0" y="0"/>
          <a:chExt cx="0" cy="0"/>
        </a:xfrm>
      </p:grpSpPr>
      <p:pic>
        <p:nvPicPr>
          <p:cNvPr id="41" name="ModernPortfolio_2-up-vh.png"/>
          <p:cNvPicPr/>
          <p:nvPr/>
        </p:nvPicPr>
        <p:blipFill>
          <a:blip r:embed="rId2"/>
          <a:stretch>
            <a:fillRect/>
          </a:stretch>
        </p:blipFill>
        <p:spPr>
          <a:xfrm>
            <a:off x="0" y="0"/>
            <a:ext cx="13004800" cy="9753600"/>
          </a:xfrm>
          <a:prstGeom prst="rect">
            <a:avLst/>
          </a:prstGeom>
          <a:ln w="12700">
            <a:miter lim="400000"/>
          </a:ln>
        </p:spPr>
      </p:pic>
      <p:sp>
        <p:nvSpPr>
          <p:cNvPr id="42" name="Shape 42"/>
          <p:cNvSpPr>
            <a:spLocks noGrp="1"/>
          </p:cNvSpPr>
          <p:nvPr>
            <p:ph type="body" idx="1"/>
          </p:nvPr>
        </p:nvSpPr>
        <p:spPr>
          <a:xfrm>
            <a:off x="431800" y="8813800"/>
            <a:ext cx="8255000" cy="812800"/>
          </a:xfrm>
          <a:prstGeom prst="rect">
            <a:avLst/>
          </a:prstGeom>
        </p:spPr>
        <p:txBody>
          <a:bodyPr/>
          <a:lstStyle>
            <a:lvl1pPr marL="0" indent="0">
              <a:spcBef>
                <a:spcPts val="0"/>
              </a:spcBef>
              <a:buSzTx/>
              <a:buNone/>
              <a:defRPr sz="2000">
                <a:solidFill>
                  <a:srgbClr val="868686"/>
                </a:solidFill>
              </a:defRPr>
            </a:lvl1pPr>
            <a:lvl2pPr marL="0" indent="0">
              <a:spcBef>
                <a:spcPts val="0"/>
              </a:spcBef>
              <a:buSzTx/>
              <a:buNone/>
              <a:defRPr sz="2000">
                <a:solidFill>
                  <a:srgbClr val="868686"/>
                </a:solidFill>
              </a:defRPr>
            </a:lvl2pPr>
            <a:lvl3pPr marL="0" indent="0">
              <a:spcBef>
                <a:spcPts val="0"/>
              </a:spcBef>
              <a:buSzTx/>
              <a:buNone/>
              <a:defRPr sz="2000">
                <a:solidFill>
                  <a:srgbClr val="868686"/>
                </a:solidFill>
              </a:defRPr>
            </a:lvl3pPr>
            <a:lvl4pPr marL="0" indent="0">
              <a:spcBef>
                <a:spcPts val="0"/>
              </a:spcBef>
              <a:buSzTx/>
              <a:buNone/>
              <a:defRPr sz="2000">
                <a:solidFill>
                  <a:srgbClr val="868686"/>
                </a:solidFill>
              </a:defRPr>
            </a:lvl4pPr>
            <a:lvl5pPr marL="0" indent="0">
              <a:spcBef>
                <a:spcPts val="0"/>
              </a:spcBef>
              <a:buSzTx/>
              <a:buNone/>
              <a:defRPr sz="2000">
                <a:solidFill>
                  <a:srgbClr val="868686"/>
                </a:solidFill>
              </a:defRPr>
            </a:lvl5pPr>
          </a:lstStyle>
          <a:p>
            <a:pPr lvl="0">
              <a:defRPr sz="1800">
                <a:solidFill>
                  <a:srgbClr val="000000"/>
                </a:solidFill>
              </a:defRPr>
            </a:pPr>
            <a:r>
              <a:rPr sz="2000">
                <a:solidFill>
                  <a:srgbClr val="868686"/>
                </a:solidFill>
              </a:rPr>
              <a:t>Body Level One</a:t>
            </a:r>
          </a:p>
          <a:p>
            <a:pPr lvl="1">
              <a:defRPr sz="1800">
                <a:solidFill>
                  <a:srgbClr val="000000"/>
                </a:solidFill>
              </a:defRPr>
            </a:pPr>
            <a:r>
              <a:rPr sz="2000">
                <a:solidFill>
                  <a:srgbClr val="868686"/>
                </a:solidFill>
              </a:rPr>
              <a:t>Body Level Two</a:t>
            </a:r>
          </a:p>
          <a:p>
            <a:pPr lvl="2">
              <a:defRPr sz="1800">
                <a:solidFill>
                  <a:srgbClr val="000000"/>
                </a:solidFill>
              </a:defRPr>
            </a:pPr>
            <a:r>
              <a:rPr sz="2000">
                <a:solidFill>
                  <a:srgbClr val="868686"/>
                </a:solidFill>
              </a:rPr>
              <a:t>Body Level Three</a:t>
            </a:r>
          </a:p>
          <a:p>
            <a:pPr lvl="3">
              <a:defRPr sz="1800">
                <a:solidFill>
                  <a:srgbClr val="000000"/>
                </a:solidFill>
              </a:defRPr>
            </a:pPr>
            <a:r>
              <a:rPr sz="2000">
                <a:solidFill>
                  <a:srgbClr val="868686"/>
                </a:solidFill>
              </a:rPr>
              <a:t>Body Level Four</a:t>
            </a:r>
          </a:p>
          <a:p>
            <a:pPr lvl="4">
              <a:defRPr sz="1800">
                <a:solidFill>
                  <a:srgbClr val="000000"/>
                </a:solidFill>
              </a:defRPr>
            </a:pPr>
            <a:r>
              <a:rPr sz="2000">
                <a:solidFill>
                  <a:srgbClr val="868686"/>
                </a:solidFill>
              </a:rPr>
              <a:t>Body Level Five</a:t>
            </a: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
  <p:cSld name="Photo - 2 Up Portrait">
    <p:bg>
      <p:bgPr>
        <a:solidFill>
          <a:srgbClr val="D6D6D6"/>
        </a:solidFill>
        <a:effectLst/>
      </p:bgPr>
    </p:bg>
    <p:spTree>
      <p:nvGrpSpPr>
        <p:cNvPr id="1" name=""/>
        <p:cNvGrpSpPr/>
        <p:nvPr/>
      </p:nvGrpSpPr>
      <p:grpSpPr>
        <a:xfrm>
          <a:off x="0" y="0"/>
          <a:ext cx="0" cy="0"/>
          <a:chOff x="0" y="0"/>
          <a:chExt cx="0" cy="0"/>
        </a:xfrm>
      </p:grpSpPr>
      <p:pic>
        <p:nvPicPr>
          <p:cNvPr id="44" name="ModernPortfolio_2-up-v.png"/>
          <p:cNvPicPr/>
          <p:nvPr/>
        </p:nvPicPr>
        <p:blipFill>
          <a:blip r:embed="rId2"/>
          <a:stretch>
            <a:fillRect/>
          </a:stretch>
        </p:blipFill>
        <p:spPr>
          <a:xfrm>
            <a:off x="0" y="0"/>
            <a:ext cx="13004800" cy="9753600"/>
          </a:xfrm>
          <a:prstGeom prst="rect">
            <a:avLst/>
          </a:prstGeom>
          <a:ln w="12700">
            <a:miter lim="400000"/>
          </a:ln>
        </p:spPr>
      </p:pic>
      <p:sp>
        <p:nvSpPr>
          <p:cNvPr id="45" name="Shape 45"/>
          <p:cNvSpPr>
            <a:spLocks noGrp="1"/>
          </p:cNvSpPr>
          <p:nvPr>
            <p:ph type="body" idx="1"/>
          </p:nvPr>
        </p:nvSpPr>
        <p:spPr>
          <a:xfrm>
            <a:off x="431800" y="8813800"/>
            <a:ext cx="8255000" cy="812800"/>
          </a:xfrm>
          <a:prstGeom prst="rect">
            <a:avLst/>
          </a:prstGeom>
        </p:spPr>
        <p:txBody>
          <a:bodyPr/>
          <a:lstStyle>
            <a:lvl1pPr marL="0" indent="0">
              <a:spcBef>
                <a:spcPts val="0"/>
              </a:spcBef>
              <a:buSzTx/>
              <a:buNone/>
              <a:defRPr sz="2000">
                <a:solidFill>
                  <a:srgbClr val="868686"/>
                </a:solidFill>
              </a:defRPr>
            </a:lvl1pPr>
            <a:lvl2pPr marL="0" indent="0">
              <a:spcBef>
                <a:spcPts val="0"/>
              </a:spcBef>
              <a:buSzTx/>
              <a:buNone/>
              <a:defRPr sz="2000">
                <a:solidFill>
                  <a:srgbClr val="868686"/>
                </a:solidFill>
              </a:defRPr>
            </a:lvl2pPr>
            <a:lvl3pPr marL="0" indent="0">
              <a:spcBef>
                <a:spcPts val="0"/>
              </a:spcBef>
              <a:buSzTx/>
              <a:buNone/>
              <a:defRPr sz="2000">
                <a:solidFill>
                  <a:srgbClr val="868686"/>
                </a:solidFill>
              </a:defRPr>
            </a:lvl3pPr>
            <a:lvl4pPr marL="0" indent="0">
              <a:spcBef>
                <a:spcPts val="0"/>
              </a:spcBef>
              <a:buSzTx/>
              <a:buNone/>
              <a:defRPr sz="2000">
                <a:solidFill>
                  <a:srgbClr val="868686"/>
                </a:solidFill>
              </a:defRPr>
            </a:lvl4pPr>
            <a:lvl5pPr marL="0" indent="0">
              <a:spcBef>
                <a:spcPts val="0"/>
              </a:spcBef>
              <a:buSzTx/>
              <a:buNone/>
              <a:defRPr sz="2000">
                <a:solidFill>
                  <a:srgbClr val="868686"/>
                </a:solidFill>
              </a:defRPr>
            </a:lvl5pPr>
          </a:lstStyle>
          <a:p>
            <a:pPr lvl="0">
              <a:defRPr sz="1800">
                <a:solidFill>
                  <a:srgbClr val="000000"/>
                </a:solidFill>
              </a:defRPr>
            </a:pPr>
            <a:r>
              <a:rPr sz="2000">
                <a:solidFill>
                  <a:srgbClr val="868686"/>
                </a:solidFill>
              </a:rPr>
              <a:t>Body Level One</a:t>
            </a:r>
          </a:p>
          <a:p>
            <a:pPr lvl="1">
              <a:defRPr sz="1800">
                <a:solidFill>
                  <a:srgbClr val="000000"/>
                </a:solidFill>
              </a:defRPr>
            </a:pPr>
            <a:r>
              <a:rPr sz="2000">
                <a:solidFill>
                  <a:srgbClr val="868686"/>
                </a:solidFill>
              </a:rPr>
              <a:t>Body Level Two</a:t>
            </a:r>
          </a:p>
          <a:p>
            <a:pPr lvl="2">
              <a:defRPr sz="1800">
                <a:solidFill>
                  <a:srgbClr val="000000"/>
                </a:solidFill>
              </a:defRPr>
            </a:pPr>
            <a:r>
              <a:rPr sz="2000">
                <a:solidFill>
                  <a:srgbClr val="868686"/>
                </a:solidFill>
              </a:rPr>
              <a:t>Body Level Three</a:t>
            </a:r>
          </a:p>
          <a:p>
            <a:pPr lvl="3">
              <a:defRPr sz="1800">
                <a:solidFill>
                  <a:srgbClr val="000000"/>
                </a:solidFill>
              </a:defRPr>
            </a:pPr>
            <a:r>
              <a:rPr sz="2000">
                <a:solidFill>
                  <a:srgbClr val="868686"/>
                </a:solidFill>
              </a:rPr>
              <a:t>Body Level Four</a:t>
            </a:r>
          </a:p>
          <a:p>
            <a:pPr lvl="4">
              <a:defRPr sz="1800">
                <a:solidFill>
                  <a:srgbClr val="000000"/>
                </a:solidFill>
              </a:defRPr>
            </a:pPr>
            <a:r>
              <a:rPr sz="2000">
                <a:solidFill>
                  <a:srgbClr val="868686"/>
                </a:solidFill>
              </a:rPr>
              <a:t>Body Level Five</a:t>
            </a: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x">
  <p:cSld name="Photo - 3 Up Portrait">
    <p:bg>
      <p:bgPr>
        <a:solidFill>
          <a:srgbClr val="D6D6D6"/>
        </a:solidFill>
        <a:effectLst/>
      </p:bgPr>
    </p:bg>
    <p:spTree>
      <p:nvGrpSpPr>
        <p:cNvPr id="1" name=""/>
        <p:cNvGrpSpPr/>
        <p:nvPr/>
      </p:nvGrpSpPr>
      <p:grpSpPr>
        <a:xfrm>
          <a:off x="0" y="0"/>
          <a:ext cx="0" cy="0"/>
          <a:chOff x="0" y="0"/>
          <a:chExt cx="0" cy="0"/>
        </a:xfrm>
      </p:grpSpPr>
      <p:pic>
        <p:nvPicPr>
          <p:cNvPr id="47" name="ModernPortfolio_3-up-v.png"/>
          <p:cNvPicPr/>
          <p:nvPr/>
        </p:nvPicPr>
        <p:blipFill>
          <a:blip r:embed="rId2"/>
          <a:stretch>
            <a:fillRect/>
          </a:stretch>
        </p:blipFill>
        <p:spPr>
          <a:xfrm>
            <a:off x="0" y="0"/>
            <a:ext cx="13004800" cy="9753600"/>
          </a:xfrm>
          <a:prstGeom prst="rect">
            <a:avLst/>
          </a:prstGeom>
          <a:ln w="12700">
            <a:miter lim="400000"/>
          </a:ln>
        </p:spPr>
      </p:pic>
      <p:sp>
        <p:nvSpPr>
          <p:cNvPr id="48" name="Shape 48"/>
          <p:cNvSpPr>
            <a:spLocks noGrp="1"/>
          </p:cNvSpPr>
          <p:nvPr>
            <p:ph type="body" idx="1"/>
          </p:nvPr>
        </p:nvSpPr>
        <p:spPr>
          <a:xfrm>
            <a:off x="431800" y="8813800"/>
            <a:ext cx="8255000" cy="812800"/>
          </a:xfrm>
          <a:prstGeom prst="rect">
            <a:avLst/>
          </a:prstGeom>
        </p:spPr>
        <p:txBody>
          <a:bodyPr/>
          <a:lstStyle>
            <a:lvl1pPr marL="0" indent="0">
              <a:spcBef>
                <a:spcPts val="0"/>
              </a:spcBef>
              <a:buSzTx/>
              <a:buNone/>
              <a:defRPr sz="2000">
                <a:solidFill>
                  <a:srgbClr val="868686"/>
                </a:solidFill>
              </a:defRPr>
            </a:lvl1pPr>
            <a:lvl2pPr marL="0" indent="0">
              <a:spcBef>
                <a:spcPts val="0"/>
              </a:spcBef>
              <a:buSzTx/>
              <a:buNone/>
              <a:defRPr sz="2000">
                <a:solidFill>
                  <a:srgbClr val="868686"/>
                </a:solidFill>
              </a:defRPr>
            </a:lvl2pPr>
            <a:lvl3pPr marL="0" indent="0">
              <a:spcBef>
                <a:spcPts val="0"/>
              </a:spcBef>
              <a:buSzTx/>
              <a:buNone/>
              <a:defRPr sz="2000">
                <a:solidFill>
                  <a:srgbClr val="868686"/>
                </a:solidFill>
              </a:defRPr>
            </a:lvl3pPr>
            <a:lvl4pPr marL="0" indent="0">
              <a:spcBef>
                <a:spcPts val="0"/>
              </a:spcBef>
              <a:buSzTx/>
              <a:buNone/>
              <a:defRPr sz="2000">
                <a:solidFill>
                  <a:srgbClr val="868686"/>
                </a:solidFill>
              </a:defRPr>
            </a:lvl4pPr>
            <a:lvl5pPr marL="0" indent="0">
              <a:spcBef>
                <a:spcPts val="0"/>
              </a:spcBef>
              <a:buSzTx/>
              <a:buNone/>
              <a:defRPr sz="2000">
                <a:solidFill>
                  <a:srgbClr val="868686"/>
                </a:solidFill>
              </a:defRPr>
            </a:lvl5pPr>
          </a:lstStyle>
          <a:p>
            <a:pPr lvl="0">
              <a:defRPr sz="1800">
                <a:solidFill>
                  <a:srgbClr val="000000"/>
                </a:solidFill>
              </a:defRPr>
            </a:pPr>
            <a:r>
              <a:rPr sz="2000">
                <a:solidFill>
                  <a:srgbClr val="868686"/>
                </a:solidFill>
              </a:rPr>
              <a:t>Body Level One</a:t>
            </a:r>
          </a:p>
          <a:p>
            <a:pPr lvl="1">
              <a:defRPr sz="1800">
                <a:solidFill>
                  <a:srgbClr val="000000"/>
                </a:solidFill>
              </a:defRPr>
            </a:pPr>
            <a:r>
              <a:rPr sz="2000">
                <a:solidFill>
                  <a:srgbClr val="868686"/>
                </a:solidFill>
              </a:rPr>
              <a:t>Body Level Two</a:t>
            </a:r>
          </a:p>
          <a:p>
            <a:pPr lvl="2">
              <a:defRPr sz="1800">
                <a:solidFill>
                  <a:srgbClr val="000000"/>
                </a:solidFill>
              </a:defRPr>
            </a:pPr>
            <a:r>
              <a:rPr sz="2000">
                <a:solidFill>
                  <a:srgbClr val="868686"/>
                </a:solidFill>
              </a:rPr>
              <a:t>Body Level Three</a:t>
            </a:r>
          </a:p>
          <a:p>
            <a:pPr lvl="3">
              <a:defRPr sz="1800">
                <a:solidFill>
                  <a:srgbClr val="000000"/>
                </a:solidFill>
              </a:defRPr>
            </a:pPr>
            <a:r>
              <a:rPr sz="2000">
                <a:solidFill>
                  <a:srgbClr val="868686"/>
                </a:solidFill>
              </a:rPr>
              <a:t>Body Level Four</a:t>
            </a:r>
          </a:p>
          <a:p>
            <a:pPr lvl="4">
              <a:defRPr sz="1800">
                <a:solidFill>
                  <a:srgbClr val="000000"/>
                </a:solidFill>
              </a:defRPr>
            </a:pPr>
            <a:r>
              <a:rPr sz="2000">
                <a:solidFill>
                  <a:srgbClr val="868686"/>
                </a:solidFill>
              </a:rPr>
              <a:t>Body Level Five</a:t>
            </a: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x">
  <p:cSld name="Photo - Big">
    <p:bg>
      <p:bgPr>
        <a:solidFill>
          <a:srgbClr val="D6D6D6"/>
        </a:solidFill>
        <a:effectLst/>
      </p:bgPr>
    </p:bg>
    <p:spTree>
      <p:nvGrpSpPr>
        <p:cNvPr id="1" name=""/>
        <p:cNvGrpSpPr/>
        <p:nvPr/>
      </p:nvGrpSpPr>
      <p:grpSpPr>
        <a:xfrm>
          <a:off x="0" y="0"/>
          <a:ext cx="0" cy="0"/>
          <a:chOff x="0" y="0"/>
          <a:chExt cx="0" cy="0"/>
        </a:xfrm>
      </p:grpSpPr>
      <p:pic>
        <p:nvPicPr>
          <p:cNvPr id="50" name="ModernPortfolio_photo-big.png"/>
          <p:cNvPicPr/>
          <p:nvPr/>
        </p:nvPicPr>
        <p:blipFill>
          <a:blip r:embed="rId2"/>
          <a:stretch>
            <a:fillRect/>
          </a:stretch>
        </p:blipFill>
        <p:spPr>
          <a:xfrm>
            <a:off x="0" y="0"/>
            <a:ext cx="13004800" cy="9753600"/>
          </a:xfrm>
          <a:prstGeom prst="rect">
            <a:avLst/>
          </a:prstGeom>
          <a:ln w="12700">
            <a:miter lim="400000"/>
          </a:ln>
        </p:spPr>
      </p:pic>
      <p:sp>
        <p:nvSpPr>
          <p:cNvPr id="51" name="Shape 51"/>
          <p:cNvSpPr>
            <a:spLocks noGrp="1"/>
          </p:cNvSpPr>
          <p:nvPr>
            <p:ph type="body" idx="1"/>
          </p:nvPr>
        </p:nvSpPr>
        <p:spPr>
          <a:xfrm>
            <a:off x="431800" y="8813800"/>
            <a:ext cx="8255000" cy="812800"/>
          </a:xfrm>
          <a:prstGeom prst="rect">
            <a:avLst/>
          </a:prstGeom>
        </p:spPr>
        <p:txBody>
          <a:bodyPr/>
          <a:lstStyle>
            <a:lvl1pPr marL="0" indent="0">
              <a:spcBef>
                <a:spcPts val="0"/>
              </a:spcBef>
              <a:buSzTx/>
              <a:buNone/>
              <a:defRPr sz="2000">
                <a:solidFill>
                  <a:srgbClr val="868686"/>
                </a:solidFill>
              </a:defRPr>
            </a:lvl1pPr>
            <a:lvl2pPr marL="0" indent="0">
              <a:spcBef>
                <a:spcPts val="0"/>
              </a:spcBef>
              <a:buSzTx/>
              <a:buNone/>
              <a:defRPr sz="2000">
                <a:solidFill>
                  <a:srgbClr val="868686"/>
                </a:solidFill>
              </a:defRPr>
            </a:lvl2pPr>
            <a:lvl3pPr marL="0" indent="0">
              <a:spcBef>
                <a:spcPts val="0"/>
              </a:spcBef>
              <a:buSzTx/>
              <a:buNone/>
              <a:defRPr sz="2000">
                <a:solidFill>
                  <a:srgbClr val="868686"/>
                </a:solidFill>
              </a:defRPr>
            </a:lvl3pPr>
            <a:lvl4pPr marL="0" indent="0">
              <a:spcBef>
                <a:spcPts val="0"/>
              </a:spcBef>
              <a:buSzTx/>
              <a:buNone/>
              <a:defRPr sz="2000">
                <a:solidFill>
                  <a:srgbClr val="868686"/>
                </a:solidFill>
              </a:defRPr>
            </a:lvl4pPr>
            <a:lvl5pPr marL="0" indent="0">
              <a:spcBef>
                <a:spcPts val="0"/>
              </a:spcBef>
              <a:buSzTx/>
              <a:buNone/>
              <a:defRPr sz="2000">
                <a:solidFill>
                  <a:srgbClr val="868686"/>
                </a:solidFill>
              </a:defRPr>
            </a:lvl5pPr>
          </a:lstStyle>
          <a:p>
            <a:pPr lvl="0">
              <a:defRPr sz="1800">
                <a:solidFill>
                  <a:srgbClr val="000000"/>
                </a:solidFill>
              </a:defRPr>
            </a:pPr>
            <a:r>
              <a:rPr sz="2000">
                <a:solidFill>
                  <a:srgbClr val="868686"/>
                </a:solidFill>
              </a:rPr>
              <a:t>Body Level One</a:t>
            </a:r>
          </a:p>
          <a:p>
            <a:pPr lvl="1">
              <a:defRPr sz="1800">
                <a:solidFill>
                  <a:srgbClr val="000000"/>
                </a:solidFill>
              </a:defRPr>
            </a:pPr>
            <a:r>
              <a:rPr sz="2000">
                <a:solidFill>
                  <a:srgbClr val="868686"/>
                </a:solidFill>
              </a:rPr>
              <a:t>Body Level Two</a:t>
            </a:r>
          </a:p>
          <a:p>
            <a:pPr lvl="2">
              <a:defRPr sz="1800">
                <a:solidFill>
                  <a:srgbClr val="000000"/>
                </a:solidFill>
              </a:defRPr>
            </a:pPr>
            <a:r>
              <a:rPr sz="2000">
                <a:solidFill>
                  <a:srgbClr val="868686"/>
                </a:solidFill>
              </a:rPr>
              <a:t>Body Level Three</a:t>
            </a:r>
          </a:p>
          <a:p>
            <a:pPr lvl="3">
              <a:defRPr sz="1800">
                <a:solidFill>
                  <a:srgbClr val="000000"/>
                </a:solidFill>
              </a:defRPr>
            </a:pPr>
            <a:r>
              <a:rPr sz="2000">
                <a:solidFill>
                  <a:srgbClr val="868686"/>
                </a:solidFill>
              </a:rPr>
              <a:t>Body Level Four</a:t>
            </a:r>
          </a:p>
          <a:p>
            <a:pPr lvl="4">
              <a:defRPr sz="1800">
                <a:solidFill>
                  <a:srgbClr val="000000"/>
                </a:solidFill>
              </a:defRPr>
            </a:pPr>
            <a:r>
              <a:rPr sz="2000">
                <a:solidFill>
                  <a:srgbClr val="868686"/>
                </a:solidFill>
              </a:rPr>
              <a:t>Body Level Five</a:t>
            </a: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x">
  <p:cSld name="Photo - 3 Up">
    <p:bg>
      <p:bgPr>
        <a:solidFill>
          <a:srgbClr val="D6D6D6"/>
        </a:solidFill>
        <a:effectLst/>
      </p:bgPr>
    </p:bg>
    <p:spTree>
      <p:nvGrpSpPr>
        <p:cNvPr id="1" name=""/>
        <p:cNvGrpSpPr/>
        <p:nvPr/>
      </p:nvGrpSpPr>
      <p:grpSpPr>
        <a:xfrm>
          <a:off x="0" y="0"/>
          <a:ext cx="0" cy="0"/>
          <a:chOff x="0" y="0"/>
          <a:chExt cx="0" cy="0"/>
        </a:xfrm>
      </p:grpSpPr>
      <p:pic>
        <p:nvPicPr>
          <p:cNvPr id="53" name="ModernPortfolio_3-up.png"/>
          <p:cNvPicPr/>
          <p:nvPr/>
        </p:nvPicPr>
        <p:blipFill>
          <a:blip r:embed="rId2"/>
          <a:stretch>
            <a:fillRect/>
          </a:stretch>
        </p:blipFill>
        <p:spPr>
          <a:xfrm>
            <a:off x="0" y="0"/>
            <a:ext cx="13004800" cy="9753600"/>
          </a:xfrm>
          <a:prstGeom prst="rect">
            <a:avLst/>
          </a:prstGeom>
          <a:ln w="12700">
            <a:miter lim="400000"/>
          </a:ln>
        </p:spPr>
      </p:pic>
      <p:sp>
        <p:nvSpPr>
          <p:cNvPr id="54" name="Shape 54"/>
          <p:cNvSpPr>
            <a:spLocks noGrp="1"/>
          </p:cNvSpPr>
          <p:nvPr>
            <p:ph type="body" idx="1"/>
          </p:nvPr>
        </p:nvSpPr>
        <p:spPr>
          <a:xfrm>
            <a:off x="431800" y="8813800"/>
            <a:ext cx="8255000" cy="812800"/>
          </a:xfrm>
          <a:prstGeom prst="rect">
            <a:avLst/>
          </a:prstGeom>
        </p:spPr>
        <p:txBody>
          <a:bodyPr/>
          <a:lstStyle>
            <a:lvl1pPr marL="0" indent="0">
              <a:spcBef>
                <a:spcPts val="0"/>
              </a:spcBef>
              <a:buSzTx/>
              <a:buNone/>
              <a:defRPr sz="2000">
                <a:solidFill>
                  <a:srgbClr val="868686"/>
                </a:solidFill>
              </a:defRPr>
            </a:lvl1pPr>
            <a:lvl2pPr marL="0" indent="0">
              <a:spcBef>
                <a:spcPts val="0"/>
              </a:spcBef>
              <a:buSzTx/>
              <a:buNone/>
              <a:defRPr sz="2000">
                <a:solidFill>
                  <a:srgbClr val="868686"/>
                </a:solidFill>
              </a:defRPr>
            </a:lvl2pPr>
            <a:lvl3pPr marL="0" indent="0">
              <a:spcBef>
                <a:spcPts val="0"/>
              </a:spcBef>
              <a:buSzTx/>
              <a:buNone/>
              <a:defRPr sz="2000">
                <a:solidFill>
                  <a:srgbClr val="868686"/>
                </a:solidFill>
              </a:defRPr>
            </a:lvl3pPr>
            <a:lvl4pPr marL="0" indent="0">
              <a:spcBef>
                <a:spcPts val="0"/>
              </a:spcBef>
              <a:buSzTx/>
              <a:buNone/>
              <a:defRPr sz="2000">
                <a:solidFill>
                  <a:srgbClr val="868686"/>
                </a:solidFill>
              </a:defRPr>
            </a:lvl4pPr>
            <a:lvl5pPr marL="0" indent="0">
              <a:spcBef>
                <a:spcPts val="0"/>
              </a:spcBef>
              <a:buSzTx/>
              <a:buNone/>
              <a:defRPr sz="2000">
                <a:solidFill>
                  <a:srgbClr val="868686"/>
                </a:solidFill>
              </a:defRPr>
            </a:lvl5pPr>
          </a:lstStyle>
          <a:p>
            <a:pPr lvl="0">
              <a:defRPr sz="1800">
                <a:solidFill>
                  <a:srgbClr val="000000"/>
                </a:solidFill>
              </a:defRPr>
            </a:pPr>
            <a:r>
              <a:rPr sz="2000">
                <a:solidFill>
                  <a:srgbClr val="868686"/>
                </a:solidFill>
              </a:rPr>
              <a:t>Body Level One</a:t>
            </a:r>
          </a:p>
          <a:p>
            <a:pPr lvl="1">
              <a:defRPr sz="1800">
                <a:solidFill>
                  <a:srgbClr val="000000"/>
                </a:solidFill>
              </a:defRPr>
            </a:pPr>
            <a:r>
              <a:rPr sz="2000">
                <a:solidFill>
                  <a:srgbClr val="868686"/>
                </a:solidFill>
              </a:rPr>
              <a:t>Body Level Two</a:t>
            </a:r>
          </a:p>
          <a:p>
            <a:pPr lvl="2">
              <a:defRPr sz="1800">
                <a:solidFill>
                  <a:srgbClr val="000000"/>
                </a:solidFill>
              </a:defRPr>
            </a:pPr>
            <a:r>
              <a:rPr sz="2000">
                <a:solidFill>
                  <a:srgbClr val="868686"/>
                </a:solidFill>
              </a:rPr>
              <a:t>Body Level Three</a:t>
            </a:r>
          </a:p>
          <a:p>
            <a:pPr lvl="3">
              <a:defRPr sz="1800">
                <a:solidFill>
                  <a:srgbClr val="000000"/>
                </a:solidFill>
              </a:defRPr>
            </a:pPr>
            <a:r>
              <a:rPr sz="2000">
                <a:solidFill>
                  <a:srgbClr val="868686"/>
                </a:solidFill>
              </a:rPr>
              <a:t>Body Level Four</a:t>
            </a:r>
          </a:p>
          <a:p>
            <a:pPr lvl="4">
              <a:defRPr sz="1800">
                <a:solidFill>
                  <a:srgbClr val="000000"/>
                </a:solidFill>
              </a:defRPr>
            </a:pPr>
            <a:r>
              <a:rPr sz="2000">
                <a:solidFill>
                  <a:srgbClr val="868686"/>
                </a:solidFill>
              </a:rPr>
              <a:t>Body Level Five</a:t>
            </a:r>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x">
  <p:cSld name="Photo - 4 Up">
    <p:bg>
      <p:bgPr>
        <a:solidFill>
          <a:srgbClr val="D6D6D6"/>
        </a:solidFill>
        <a:effectLst/>
      </p:bgPr>
    </p:bg>
    <p:spTree>
      <p:nvGrpSpPr>
        <p:cNvPr id="1" name=""/>
        <p:cNvGrpSpPr/>
        <p:nvPr/>
      </p:nvGrpSpPr>
      <p:grpSpPr>
        <a:xfrm>
          <a:off x="0" y="0"/>
          <a:ext cx="0" cy="0"/>
          <a:chOff x="0" y="0"/>
          <a:chExt cx="0" cy="0"/>
        </a:xfrm>
      </p:grpSpPr>
      <p:pic>
        <p:nvPicPr>
          <p:cNvPr id="56" name="ModernPortfolio_4-up.png"/>
          <p:cNvPicPr/>
          <p:nvPr/>
        </p:nvPicPr>
        <p:blipFill>
          <a:blip r:embed="rId2"/>
          <a:stretch>
            <a:fillRect/>
          </a:stretch>
        </p:blipFill>
        <p:spPr>
          <a:xfrm>
            <a:off x="0" y="0"/>
            <a:ext cx="13004800" cy="9753600"/>
          </a:xfrm>
          <a:prstGeom prst="rect">
            <a:avLst/>
          </a:prstGeom>
          <a:ln w="12700">
            <a:miter lim="400000"/>
          </a:ln>
        </p:spPr>
      </p:pic>
      <p:sp>
        <p:nvSpPr>
          <p:cNvPr id="57" name="Shape 57"/>
          <p:cNvSpPr>
            <a:spLocks noGrp="1"/>
          </p:cNvSpPr>
          <p:nvPr>
            <p:ph type="body" idx="1"/>
          </p:nvPr>
        </p:nvSpPr>
        <p:spPr>
          <a:xfrm>
            <a:off x="431800" y="8813800"/>
            <a:ext cx="8255000" cy="812800"/>
          </a:xfrm>
          <a:prstGeom prst="rect">
            <a:avLst/>
          </a:prstGeom>
        </p:spPr>
        <p:txBody>
          <a:bodyPr/>
          <a:lstStyle>
            <a:lvl1pPr marL="0" indent="0">
              <a:spcBef>
                <a:spcPts val="0"/>
              </a:spcBef>
              <a:buSzTx/>
              <a:buNone/>
              <a:defRPr sz="2000">
                <a:solidFill>
                  <a:srgbClr val="868686"/>
                </a:solidFill>
              </a:defRPr>
            </a:lvl1pPr>
            <a:lvl2pPr marL="0" indent="0">
              <a:spcBef>
                <a:spcPts val="0"/>
              </a:spcBef>
              <a:buSzTx/>
              <a:buNone/>
              <a:defRPr sz="2000">
                <a:solidFill>
                  <a:srgbClr val="868686"/>
                </a:solidFill>
              </a:defRPr>
            </a:lvl2pPr>
            <a:lvl3pPr marL="0" indent="0">
              <a:spcBef>
                <a:spcPts val="0"/>
              </a:spcBef>
              <a:buSzTx/>
              <a:buNone/>
              <a:defRPr sz="2000">
                <a:solidFill>
                  <a:srgbClr val="868686"/>
                </a:solidFill>
              </a:defRPr>
            </a:lvl3pPr>
            <a:lvl4pPr marL="0" indent="0">
              <a:spcBef>
                <a:spcPts val="0"/>
              </a:spcBef>
              <a:buSzTx/>
              <a:buNone/>
              <a:defRPr sz="2000">
                <a:solidFill>
                  <a:srgbClr val="868686"/>
                </a:solidFill>
              </a:defRPr>
            </a:lvl4pPr>
            <a:lvl5pPr marL="0" indent="0">
              <a:spcBef>
                <a:spcPts val="0"/>
              </a:spcBef>
              <a:buSzTx/>
              <a:buNone/>
              <a:defRPr sz="2000">
                <a:solidFill>
                  <a:srgbClr val="868686"/>
                </a:solidFill>
              </a:defRPr>
            </a:lvl5pPr>
          </a:lstStyle>
          <a:p>
            <a:pPr lvl="0">
              <a:defRPr sz="1800">
                <a:solidFill>
                  <a:srgbClr val="000000"/>
                </a:solidFill>
              </a:defRPr>
            </a:pPr>
            <a:r>
              <a:rPr sz="2000">
                <a:solidFill>
                  <a:srgbClr val="868686"/>
                </a:solidFill>
              </a:rPr>
              <a:t>Body Level One</a:t>
            </a:r>
          </a:p>
          <a:p>
            <a:pPr lvl="1">
              <a:defRPr sz="1800">
                <a:solidFill>
                  <a:srgbClr val="000000"/>
                </a:solidFill>
              </a:defRPr>
            </a:pPr>
            <a:r>
              <a:rPr sz="2000">
                <a:solidFill>
                  <a:srgbClr val="868686"/>
                </a:solidFill>
              </a:rPr>
              <a:t>Body Level Two</a:t>
            </a:r>
          </a:p>
          <a:p>
            <a:pPr lvl="2">
              <a:defRPr sz="1800">
                <a:solidFill>
                  <a:srgbClr val="000000"/>
                </a:solidFill>
              </a:defRPr>
            </a:pPr>
            <a:r>
              <a:rPr sz="2000">
                <a:solidFill>
                  <a:srgbClr val="868686"/>
                </a:solidFill>
              </a:rPr>
              <a:t>Body Level Three</a:t>
            </a:r>
          </a:p>
          <a:p>
            <a:pPr lvl="3">
              <a:defRPr sz="1800">
                <a:solidFill>
                  <a:srgbClr val="000000"/>
                </a:solidFill>
              </a:defRPr>
            </a:pPr>
            <a:r>
              <a:rPr sz="2000">
                <a:solidFill>
                  <a:srgbClr val="868686"/>
                </a:solidFill>
              </a:rPr>
              <a:t>Body Level Four</a:t>
            </a:r>
          </a:p>
          <a:p>
            <a:pPr lvl="4">
              <a:defRPr sz="1800">
                <a:solidFill>
                  <a:srgbClr val="000000"/>
                </a:solidFill>
              </a:defRPr>
            </a:pPr>
            <a:r>
              <a:rPr sz="2000">
                <a:solidFill>
                  <a:srgbClr val="868686"/>
                </a:solidFill>
              </a:rPr>
              <a:t>Body Level Five</a:t>
            </a:r>
          </a:p>
        </p:txBody>
      </p:sp>
    </p:spTree>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Title &amp; Bullets - Left">
    <p:spTree>
      <p:nvGrpSpPr>
        <p:cNvPr id="1" name=""/>
        <p:cNvGrpSpPr/>
        <p:nvPr/>
      </p:nvGrpSpPr>
      <p:grpSpPr>
        <a:xfrm>
          <a:off x="0" y="0"/>
          <a:ext cx="0" cy="0"/>
          <a:chOff x="0" y="0"/>
          <a:chExt cx="0" cy="0"/>
        </a:xfrm>
      </p:grpSpPr>
      <p:sp>
        <p:nvSpPr>
          <p:cNvPr id="59" name="Shape 59"/>
          <p:cNvSpPr>
            <a:spLocks noGrp="1"/>
          </p:cNvSpPr>
          <p:nvPr>
            <p:ph type="title"/>
          </p:nvPr>
        </p:nvSpPr>
        <p:spPr>
          <a:prstGeom prst="rect">
            <a:avLst/>
          </a:prstGeom>
        </p:spPr>
        <p:txBody>
          <a:bodyPr/>
          <a:lstStyle/>
          <a:p>
            <a:pPr lvl="0">
              <a:defRPr sz="1800"/>
            </a:pPr>
            <a:r>
              <a:rPr sz="4200"/>
              <a:t>Title Text</a:t>
            </a:r>
          </a:p>
        </p:txBody>
      </p:sp>
      <p:sp>
        <p:nvSpPr>
          <p:cNvPr id="60" name="Shape 60"/>
          <p:cNvSpPr>
            <a:spLocks noGrp="1"/>
          </p:cNvSpPr>
          <p:nvPr>
            <p:ph type="body" idx="1"/>
          </p:nvPr>
        </p:nvSpPr>
        <p:spPr>
          <a:xfrm>
            <a:off x="571500" y="2324100"/>
            <a:ext cx="5080000" cy="6565900"/>
          </a:xfrm>
          <a:prstGeom prst="rect">
            <a:avLst/>
          </a:prstGeom>
        </p:spPr>
        <p:txBody>
          <a:bodyPr/>
          <a:lstStyle/>
          <a:p>
            <a:pPr lvl="0">
              <a:defRPr sz="1800">
                <a:solidFill>
                  <a:srgbClr val="000000"/>
                </a:solidFill>
              </a:defRPr>
            </a:pPr>
            <a:r>
              <a:rPr sz="2600">
                <a:solidFill>
                  <a:srgbClr val="747474"/>
                </a:solidFill>
              </a:rPr>
              <a:t>Body Level One</a:t>
            </a:r>
          </a:p>
          <a:p>
            <a:pPr lvl="1">
              <a:defRPr sz="1800">
                <a:solidFill>
                  <a:srgbClr val="000000"/>
                </a:solidFill>
              </a:defRPr>
            </a:pPr>
            <a:r>
              <a:rPr sz="2600">
                <a:solidFill>
                  <a:srgbClr val="747474"/>
                </a:solidFill>
              </a:rPr>
              <a:t>Body Level Two</a:t>
            </a:r>
          </a:p>
          <a:p>
            <a:pPr lvl="2">
              <a:defRPr sz="1800">
                <a:solidFill>
                  <a:srgbClr val="000000"/>
                </a:solidFill>
              </a:defRPr>
            </a:pPr>
            <a:r>
              <a:rPr sz="2600">
                <a:solidFill>
                  <a:srgbClr val="747474"/>
                </a:solidFill>
              </a:rPr>
              <a:t>Body Level Three</a:t>
            </a:r>
          </a:p>
          <a:p>
            <a:pPr lvl="3">
              <a:defRPr sz="1800">
                <a:solidFill>
                  <a:srgbClr val="000000"/>
                </a:solidFill>
              </a:defRPr>
            </a:pPr>
            <a:r>
              <a:rPr sz="2600">
                <a:solidFill>
                  <a:srgbClr val="747474"/>
                </a:solidFill>
              </a:rPr>
              <a:t>Body Level Four</a:t>
            </a:r>
          </a:p>
          <a:p>
            <a:pPr lvl="4">
              <a:defRPr sz="1800">
                <a:solidFill>
                  <a:srgbClr val="000000"/>
                </a:solidFill>
              </a:defRPr>
            </a:pPr>
            <a:r>
              <a:rPr sz="2600">
                <a:solidFill>
                  <a:srgbClr val="747474"/>
                </a:solidFill>
              </a:rPr>
              <a:t>Body Level Five</a:t>
            </a:r>
          </a:p>
        </p:txBody>
      </p:sp>
    </p:spTree>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Title &amp; Bullets - Right">
    <p:spTree>
      <p:nvGrpSpPr>
        <p:cNvPr id="1" name=""/>
        <p:cNvGrpSpPr/>
        <p:nvPr/>
      </p:nvGrpSpPr>
      <p:grpSpPr>
        <a:xfrm>
          <a:off x="0" y="0"/>
          <a:ext cx="0" cy="0"/>
          <a:chOff x="0" y="0"/>
          <a:chExt cx="0" cy="0"/>
        </a:xfrm>
      </p:grpSpPr>
      <p:sp>
        <p:nvSpPr>
          <p:cNvPr id="62" name="Shape 62"/>
          <p:cNvSpPr>
            <a:spLocks noGrp="1"/>
          </p:cNvSpPr>
          <p:nvPr>
            <p:ph type="title"/>
          </p:nvPr>
        </p:nvSpPr>
        <p:spPr>
          <a:prstGeom prst="rect">
            <a:avLst/>
          </a:prstGeom>
        </p:spPr>
        <p:txBody>
          <a:bodyPr/>
          <a:lstStyle/>
          <a:p>
            <a:pPr lvl="0">
              <a:defRPr sz="1800"/>
            </a:pPr>
            <a:r>
              <a:rPr sz="4200"/>
              <a:t>Title Text</a:t>
            </a:r>
          </a:p>
        </p:txBody>
      </p:sp>
      <p:sp>
        <p:nvSpPr>
          <p:cNvPr id="63" name="Shape 63"/>
          <p:cNvSpPr>
            <a:spLocks noGrp="1"/>
          </p:cNvSpPr>
          <p:nvPr>
            <p:ph type="body" idx="1"/>
          </p:nvPr>
        </p:nvSpPr>
        <p:spPr>
          <a:xfrm>
            <a:off x="8369300" y="2324100"/>
            <a:ext cx="4064000" cy="6565900"/>
          </a:xfrm>
          <a:prstGeom prst="rect">
            <a:avLst/>
          </a:prstGeom>
        </p:spPr>
        <p:txBody>
          <a:bodyPr/>
          <a:lstStyle/>
          <a:p>
            <a:pPr lvl="0">
              <a:defRPr sz="1800">
                <a:solidFill>
                  <a:srgbClr val="000000"/>
                </a:solidFill>
              </a:defRPr>
            </a:pPr>
            <a:r>
              <a:rPr sz="2600">
                <a:solidFill>
                  <a:srgbClr val="747474"/>
                </a:solidFill>
              </a:rPr>
              <a:t>Body Level One</a:t>
            </a:r>
          </a:p>
          <a:p>
            <a:pPr lvl="1">
              <a:defRPr sz="1800">
                <a:solidFill>
                  <a:srgbClr val="000000"/>
                </a:solidFill>
              </a:defRPr>
            </a:pPr>
            <a:r>
              <a:rPr sz="2600">
                <a:solidFill>
                  <a:srgbClr val="747474"/>
                </a:solidFill>
              </a:rPr>
              <a:t>Body Level Two</a:t>
            </a:r>
          </a:p>
          <a:p>
            <a:pPr lvl="2">
              <a:defRPr sz="1800">
                <a:solidFill>
                  <a:srgbClr val="000000"/>
                </a:solidFill>
              </a:defRPr>
            </a:pPr>
            <a:r>
              <a:rPr sz="2600">
                <a:solidFill>
                  <a:srgbClr val="747474"/>
                </a:solidFill>
              </a:rPr>
              <a:t>Body Level Three</a:t>
            </a:r>
          </a:p>
          <a:p>
            <a:pPr lvl="3">
              <a:defRPr sz="1800">
                <a:solidFill>
                  <a:srgbClr val="000000"/>
                </a:solidFill>
              </a:defRPr>
            </a:pPr>
            <a:r>
              <a:rPr sz="2600">
                <a:solidFill>
                  <a:srgbClr val="747474"/>
                </a:solidFill>
              </a:rPr>
              <a:t>Body Level Four</a:t>
            </a:r>
          </a:p>
          <a:p>
            <a:pPr lvl="4">
              <a:defRPr sz="1800">
                <a:solidFill>
                  <a:srgbClr val="000000"/>
                </a:solidFill>
              </a:defRPr>
            </a:pPr>
            <a:r>
              <a:rPr sz="2600">
                <a:solidFill>
                  <a:srgbClr val="747474"/>
                </a:solidFill>
              </a:rPr>
              <a:t>Body Level Five</a:t>
            </a: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10" name="Shape 10"/>
          <p:cNvSpPr>
            <a:spLocks noGrp="1"/>
          </p:cNvSpPr>
          <p:nvPr>
            <p:ph type="title"/>
          </p:nvPr>
        </p:nvSpPr>
        <p:spPr>
          <a:prstGeom prst="rect">
            <a:avLst/>
          </a:prstGeom>
        </p:spPr>
        <p:txBody>
          <a:bodyPr/>
          <a:lstStyle/>
          <a:p>
            <a:pPr lvl="0">
              <a:defRPr sz="1800"/>
            </a:pPr>
            <a:r>
              <a:rPr sz="4200"/>
              <a:t>Title Text</a:t>
            </a:r>
          </a:p>
        </p:txBody>
      </p:sp>
      <p:sp>
        <p:nvSpPr>
          <p:cNvPr id="11" name="Shape 11"/>
          <p:cNvSpPr>
            <a:spLocks noGrp="1"/>
          </p:cNvSpPr>
          <p:nvPr>
            <p:ph type="body" idx="1"/>
          </p:nvPr>
        </p:nvSpPr>
        <p:spPr>
          <a:prstGeom prst="rect">
            <a:avLst/>
          </a:prstGeom>
        </p:spPr>
        <p:txBody>
          <a:bodyPr/>
          <a:lstStyle/>
          <a:p>
            <a:pPr lvl="0">
              <a:defRPr sz="1800">
                <a:solidFill>
                  <a:srgbClr val="000000"/>
                </a:solidFill>
              </a:defRPr>
            </a:pPr>
            <a:r>
              <a:rPr sz="2600">
                <a:solidFill>
                  <a:srgbClr val="747474"/>
                </a:solidFill>
              </a:rPr>
              <a:t>Body Level One</a:t>
            </a:r>
          </a:p>
          <a:p>
            <a:pPr lvl="1">
              <a:defRPr sz="1800">
                <a:solidFill>
                  <a:srgbClr val="000000"/>
                </a:solidFill>
              </a:defRPr>
            </a:pPr>
            <a:r>
              <a:rPr sz="2600">
                <a:solidFill>
                  <a:srgbClr val="747474"/>
                </a:solidFill>
              </a:rPr>
              <a:t>Body Level Two</a:t>
            </a:r>
          </a:p>
          <a:p>
            <a:pPr lvl="2">
              <a:defRPr sz="1800">
                <a:solidFill>
                  <a:srgbClr val="000000"/>
                </a:solidFill>
              </a:defRPr>
            </a:pPr>
            <a:r>
              <a:rPr sz="2600">
                <a:solidFill>
                  <a:srgbClr val="747474"/>
                </a:solidFill>
              </a:rPr>
              <a:t>Body Level Three</a:t>
            </a:r>
          </a:p>
          <a:p>
            <a:pPr lvl="3">
              <a:defRPr sz="1800">
                <a:solidFill>
                  <a:srgbClr val="000000"/>
                </a:solidFill>
              </a:defRPr>
            </a:pPr>
            <a:r>
              <a:rPr sz="2600">
                <a:solidFill>
                  <a:srgbClr val="747474"/>
                </a:solidFill>
              </a:rPr>
              <a:t>Body Level Four</a:t>
            </a:r>
          </a:p>
          <a:p>
            <a:pPr lvl="4">
              <a:defRPr sz="1800">
                <a:solidFill>
                  <a:srgbClr val="000000"/>
                </a:solidFill>
              </a:defRPr>
            </a:pPr>
            <a:r>
              <a:rPr sz="2600">
                <a:solidFill>
                  <a:srgbClr val="747474"/>
                </a:solidFill>
              </a:rPr>
              <a:t>Body Level Five</a:t>
            </a:r>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tx">
  <p:cSld name="Photo - Horizontal">
    <p:bg>
      <p:bgPr>
        <a:solidFill>
          <a:srgbClr val="D6D6D6"/>
        </a:solidFill>
        <a:effectLst/>
      </p:bgPr>
    </p:bg>
    <p:spTree>
      <p:nvGrpSpPr>
        <p:cNvPr id="1" name=""/>
        <p:cNvGrpSpPr/>
        <p:nvPr/>
      </p:nvGrpSpPr>
      <p:grpSpPr>
        <a:xfrm>
          <a:off x="0" y="0"/>
          <a:ext cx="0" cy="0"/>
          <a:chOff x="0" y="0"/>
          <a:chExt cx="0" cy="0"/>
        </a:xfrm>
      </p:grpSpPr>
      <p:pic>
        <p:nvPicPr>
          <p:cNvPr id="65" name="ModernPortfolio_photo-h.png"/>
          <p:cNvPicPr/>
          <p:nvPr/>
        </p:nvPicPr>
        <p:blipFill>
          <a:blip r:embed="rId2"/>
          <a:stretch>
            <a:fillRect/>
          </a:stretch>
        </p:blipFill>
        <p:spPr>
          <a:xfrm>
            <a:off x="0" y="0"/>
            <a:ext cx="13004800" cy="9753600"/>
          </a:xfrm>
          <a:prstGeom prst="rect">
            <a:avLst/>
          </a:prstGeom>
          <a:ln w="12700">
            <a:miter lim="400000"/>
          </a:ln>
        </p:spPr>
      </p:pic>
      <p:sp>
        <p:nvSpPr>
          <p:cNvPr id="66" name="Shape 66"/>
          <p:cNvSpPr/>
          <p:nvPr/>
        </p:nvSpPr>
        <p:spPr>
          <a:xfrm>
            <a:off x="7543800" y="7975599"/>
            <a:ext cx="1" cy="1422529"/>
          </a:xfrm>
          <a:prstGeom prst="line">
            <a:avLst/>
          </a:prstGeom>
          <a:ln w="12700">
            <a:solidFill>
              <a:srgbClr val="9A9A9A"/>
            </a:solidFill>
            <a:miter lim="400000"/>
          </a:ln>
        </p:spPr>
        <p:txBody>
          <a:bodyPr lIns="0" tIns="0" rIns="0" bIns="0" anchor="ctr"/>
          <a:lstStyle/>
          <a:p>
            <a:pPr lvl="0" algn="l" defTabSz="457200">
              <a:defRPr sz="1200">
                <a:latin typeface="Helvetica"/>
                <a:ea typeface="Helvetica"/>
                <a:cs typeface="Helvetica"/>
                <a:sym typeface="Helvetica"/>
              </a:defRPr>
            </a:pPr>
            <a:endParaRPr/>
          </a:p>
        </p:txBody>
      </p:sp>
      <p:sp>
        <p:nvSpPr>
          <p:cNvPr id="67" name="Shape 67"/>
          <p:cNvSpPr>
            <a:spLocks noGrp="1"/>
          </p:cNvSpPr>
          <p:nvPr>
            <p:ph type="title"/>
          </p:nvPr>
        </p:nvSpPr>
        <p:spPr>
          <a:xfrm>
            <a:off x="1409700" y="7785100"/>
            <a:ext cx="5791200" cy="1701800"/>
          </a:xfrm>
          <a:prstGeom prst="rect">
            <a:avLst/>
          </a:prstGeom>
        </p:spPr>
        <p:txBody>
          <a:bodyPr lIns="50800" tIns="50800" rIns="50800" bIns="50800" anchor="ctr"/>
          <a:lstStyle>
            <a:lvl1pPr algn="r"/>
          </a:lstStyle>
          <a:p>
            <a:pPr lvl="0">
              <a:defRPr sz="1800"/>
            </a:pPr>
            <a:r>
              <a:rPr sz="4200"/>
              <a:t>Title Text</a:t>
            </a:r>
          </a:p>
        </p:txBody>
      </p:sp>
      <p:sp>
        <p:nvSpPr>
          <p:cNvPr id="68" name="Shape 68"/>
          <p:cNvSpPr>
            <a:spLocks noGrp="1"/>
          </p:cNvSpPr>
          <p:nvPr>
            <p:ph type="body" idx="1"/>
          </p:nvPr>
        </p:nvSpPr>
        <p:spPr>
          <a:xfrm>
            <a:off x="7848600" y="8470900"/>
            <a:ext cx="4953000" cy="508000"/>
          </a:xfrm>
          <a:prstGeom prst="rect">
            <a:avLst/>
          </a:prstGeom>
        </p:spPr>
        <p:txBody>
          <a:bodyPr/>
          <a:lstStyle>
            <a:lvl1pPr marL="0" indent="0">
              <a:spcBef>
                <a:spcPts val="0"/>
              </a:spcBef>
              <a:buSzTx/>
              <a:buNone/>
              <a:defRPr>
                <a:solidFill>
                  <a:srgbClr val="A9A9A9"/>
                </a:solidFill>
              </a:defRPr>
            </a:lvl1pPr>
            <a:lvl2pPr marL="0" indent="0">
              <a:spcBef>
                <a:spcPts val="0"/>
              </a:spcBef>
              <a:buSzTx/>
              <a:buNone/>
              <a:defRPr>
                <a:solidFill>
                  <a:srgbClr val="A9A9A9"/>
                </a:solidFill>
              </a:defRPr>
            </a:lvl2pPr>
            <a:lvl3pPr marL="0" indent="0">
              <a:spcBef>
                <a:spcPts val="0"/>
              </a:spcBef>
              <a:buSzTx/>
              <a:buNone/>
              <a:defRPr>
                <a:solidFill>
                  <a:srgbClr val="A9A9A9"/>
                </a:solidFill>
              </a:defRPr>
            </a:lvl3pPr>
            <a:lvl4pPr marL="0" indent="0">
              <a:spcBef>
                <a:spcPts val="0"/>
              </a:spcBef>
              <a:buSzTx/>
              <a:buNone/>
              <a:defRPr>
                <a:solidFill>
                  <a:srgbClr val="A9A9A9"/>
                </a:solidFill>
              </a:defRPr>
            </a:lvl4pPr>
            <a:lvl5pPr marL="0" indent="0">
              <a:spcBef>
                <a:spcPts val="0"/>
              </a:spcBef>
              <a:buSzTx/>
              <a:buNone/>
              <a:defRPr>
                <a:solidFill>
                  <a:srgbClr val="A9A9A9"/>
                </a:solidFill>
              </a:defRPr>
            </a:lvl5pPr>
          </a:lstStyle>
          <a:p>
            <a:pPr lvl="0">
              <a:defRPr sz="1800">
                <a:solidFill>
                  <a:srgbClr val="000000"/>
                </a:solidFill>
              </a:defRPr>
            </a:pPr>
            <a:r>
              <a:rPr sz="2600">
                <a:solidFill>
                  <a:srgbClr val="A9A9A9"/>
                </a:solidFill>
              </a:rPr>
              <a:t>Body Level One</a:t>
            </a:r>
          </a:p>
          <a:p>
            <a:pPr lvl="1">
              <a:defRPr sz="1800">
                <a:solidFill>
                  <a:srgbClr val="000000"/>
                </a:solidFill>
              </a:defRPr>
            </a:pPr>
            <a:r>
              <a:rPr sz="2600">
                <a:solidFill>
                  <a:srgbClr val="A9A9A9"/>
                </a:solidFill>
              </a:rPr>
              <a:t>Body Level Two</a:t>
            </a:r>
          </a:p>
          <a:p>
            <a:pPr lvl="2">
              <a:defRPr sz="1800">
                <a:solidFill>
                  <a:srgbClr val="000000"/>
                </a:solidFill>
              </a:defRPr>
            </a:pPr>
            <a:r>
              <a:rPr sz="2600">
                <a:solidFill>
                  <a:srgbClr val="A9A9A9"/>
                </a:solidFill>
              </a:rPr>
              <a:t>Body Level Three</a:t>
            </a:r>
          </a:p>
          <a:p>
            <a:pPr lvl="3">
              <a:defRPr sz="1800">
                <a:solidFill>
                  <a:srgbClr val="000000"/>
                </a:solidFill>
              </a:defRPr>
            </a:pPr>
            <a:r>
              <a:rPr sz="2600">
                <a:solidFill>
                  <a:srgbClr val="A9A9A9"/>
                </a:solidFill>
              </a:rPr>
              <a:t>Body Level Four</a:t>
            </a:r>
          </a:p>
          <a:p>
            <a:pPr lvl="4">
              <a:defRPr sz="1800">
                <a:solidFill>
                  <a:srgbClr val="000000"/>
                </a:solidFill>
              </a:defRPr>
            </a:pPr>
            <a:r>
              <a:rPr sz="2600">
                <a:solidFill>
                  <a:srgbClr val="A9A9A9"/>
                </a:solidFill>
              </a:rPr>
              <a:t>Body Level Five</a:t>
            </a:r>
          </a:p>
        </p:txBody>
      </p:sp>
    </p:spTree>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tx">
  <p:cSld name="Photo - Horizontal">
    <p:bg>
      <p:bgPr>
        <a:solidFill>
          <a:srgbClr val="D6D6D6"/>
        </a:solidFill>
        <a:effectLst/>
      </p:bgPr>
    </p:bg>
    <p:spTree>
      <p:nvGrpSpPr>
        <p:cNvPr id="1" name=""/>
        <p:cNvGrpSpPr/>
        <p:nvPr/>
      </p:nvGrpSpPr>
      <p:grpSpPr>
        <a:xfrm>
          <a:off x="0" y="0"/>
          <a:ext cx="0" cy="0"/>
          <a:chOff x="0" y="0"/>
          <a:chExt cx="0" cy="0"/>
        </a:xfrm>
      </p:grpSpPr>
      <p:pic>
        <p:nvPicPr>
          <p:cNvPr id="70" name="ModernPortfolio_photo-h.png"/>
          <p:cNvPicPr/>
          <p:nvPr/>
        </p:nvPicPr>
        <p:blipFill>
          <a:blip r:embed="rId2"/>
          <a:stretch>
            <a:fillRect/>
          </a:stretch>
        </p:blipFill>
        <p:spPr>
          <a:xfrm>
            <a:off x="0" y="0"/>
            <a:ext cx="13004800" cy="9753600"/>
          </a:xfrm>
          <a:prstGeom prst="rect">
            <a:avLst/>
          </a:prstGeom>
          <a:ln w="12700">
            <a:miter lim="400000"/>
          </a:ln>
        </p:spPr>
      </p:pic>
      <p:sp>
        <p:nvSpPr>
          <p:cNvPr id="71" name="Shape 71"/>
          <p:cNvSpPr/>
          <p:nvPr/>
        </p:nvSpPr>
        <p:spPr>
          <a:xfrm>
            <a:off x="7543800" y="7975599"/>
            <a:ext cx="1" cy="1422529"/>
          </a:xfrm>
          <a:prstGeom prst="line">
            <a:avLst/>
          </a:prstGeom>
          <a:ln w="12700">
            <a:solidFill>
              <a:srgbClr val="9A9A9A"/>
            </a:solidFill>
            <a:miter lim="400000"/>
          </a:ln>
        </p:spPr>
        <p:txBody>
          <a:bodyPr lIns="0" tIns="0" rIns="0" bIns="0" anchor="ctr"/>
          <a:lstStyle/>
          <a:p>
            <a:pPr lvl="0" algn="l" defTabSz="457200">
              <a:defRPr sz="1200">
                <a:latin typeface="Helvetica"/>
                <a:ea typeface="Helvetica"/>
                <a:cs typeface="Helvetica"/>
                <a:sym typeface="Helvetica"/>
              </a:defRPr>
            </a:pPr>
            <a:endParaRPr/>
          </a:p>
        </p:txBody>
      </p:sp>
      <p:sp>
        <p:nvSpPr>
          <p:cNvPr id="72" name="Shape 72"/>
          <p:cNvSpPr>
            <a:spLocks noGrp="1"/>
          </p:cNvSpPr>
          <p:nvPr>
            <p:ph type="title"/>
          </p:nvPr>
        </p:nvSpPr>
        <p:spPr>
          <a:xfrm>
            <a:off x="1409700" y="7785100"/>
            <a:ext cx="5791200" cy="1701800"/>
          </a:xfrm>
          <a:prstGeom prst="rect">
            <a:avLst/>
          </a:prstGeom>
        </p:spPr>
        <p:txBody>
          <a:bodyPr lIns="50800" tIns="50800" rIns="50800" bIns="50800" anchor="ctr"/>
          <a:lstStyle>
            <a:lvl1pPr algn="r"/>
          </a:lstStyle>
          <a:p>
            <a:pPr lvl="0">
              <a:defRPr sz="1800"/>
            </a:pPr>
            <a:r>
              <a:rPr sz="4200"/>
              <a:t>Title Text</a:t>
            </a:r>
          </a:p>
        </p:txBody>
      </p:sp>
      <p:sp>
        <p:nvSpPr>
          <p:cNvPr id="73" name="Shape 73"/>
          <p:cNvSpPr>
            <a:spLocks noGrp="1"/>
          </p:cNvSpPr>
          <p:nvPr>
            <p:ph type="body" idx="1"/>
          </p:nvPr>
        </p:nvSpPr>
        <p:spPr>
          <a:xfrm>
            <a:off x="7848600" y="8470900"/>
            <a:ext cx="4953000" cy="508000"/>
          </a:xfrm>
          <a:prstGeom prst="rect">
            <a:avLst/>
          </a:prstGeom>
        </p:spPr>
        <p:txBody>
          <a:bodyPr/>
          <a:lstStyle>
            <a:lvl1pPr marL="0" indent="0">
              <a:spcBef>
                <a:spcPts val="0"/>
              </a:spcBef>
              <a:buSzTx/>
              <a:buNone/>
              <a:defRPr>
                <a:solidFill>
                  <a:srgbClr val="A9A9A9"/>
                </a:solidFill>
              </a:defRPr>
            </a:lvl1pPr>
            <a:lvl2pPr marL="0" indent="0">
              <a:spcBef>
                <a:spcPts val="0"/>
              </a:spcBef>
              <a:buSzTx/>
              <a:buNone/>
              <a:defRPr>
                <a:solidFill>
                  <a:srgbClr val="A9A9A9"/>
                </a:solidFill>
              </a:defRPr>
            </a:lvl2pPr>
            <a:lvl3pPr marL="0" indent="0">
              <a:spcBef>
                <a:spcPts val="0"/>
              </a:spcBef>
              <a:buSzTx/>
              <a:buNone/>
              <a:defRPr>
                <a:solidFill>
                  <a:srgbClr val="A9A9A9"/>
                </a:solidFill>
              </a:defRPr>
            </a:lvl3pPr>
            <a:lvl4pPr marL="0" indent="0">
              <a:spcBef>
                <a:spcPts val="0"/>
              </a:spcBef>
              <a:buSzTx/>
              <a:buNone/>
              <a:defRPr>
                <a:solidFill>
                  <a:srgbClr val="A9A9A9"/>
                </a:solidFill>
              </a:defRPr>
            </a:lvl4pPr>
            <a:lvl5pPr marL="0" indent="0">
              <a:spcBef>
                <a:spcPts val="0"/>
              </a:spcBef>
              <a:buSzTx/>
              <a:buNone/>
              <a:defRPr>
                <a:solidFill>
                  <a:srgbClr val="A9A9A9"/>
                </a:solidFill>
              </a:defRPr>
            </a:lvl5pPr>
          </a:lstStyle>
          <a:p>
            <a:pPr lvl="0">
              <a:defRPr sz="1800">
                <a:solidFill>
                  <a:srgbClr val="000000"/>
                </a:solidFill>
              </a:defRPr>
            </a:pPr>
            <a:r>
              <a:rPr sz="2600">
                <a:solidFill>
                  <a:srgbClr val="A9A9A9"/>
                </a:solidFill>
              </a:rPr>
              <a:t>Body Level One</a:t>
            </a:r>
          </a:p>
          <a:p>
            <a:pPr lvl="1">
              <a:defRPr sz="1800">
                <a:solidFill>
                  <a:srgbClr val="000000"/>
                </a:solidFill>
              </a:defRPr>
            </a:pPr>
            <a:r>
              <a:rPr sz="2600">
                <a:solidFill>
                  <a:srgbClr val="A9A9A9"/>
                </a:solidFill>
              </a:rPr>
              <a:t>Body Level Two</a:t>
            </a:r>
          </a:p>
          <a:p>
            <a:pPr lvl="2">
              <a:defRPr sz="1800">
                <a:solidFill>
                  <a:srgbClr val="000000"/>
                </a:solidFill>
              </a:defRPr>
            </a:pPr>
            <a:r>
              <a:rPr sz="2600">
                <a:solidFill>
                  <a:srgbClr val="A9A9A9"/>
                </a:solidFill>
              </a:rPr>
              <a:t>Body Level Three</a:t>
            </a:r>
          </a:p>
          <a:p>
            <a:pPr lvl="3">
              <a:defRPr sz="1800">
                <a:solidFill>
                  <a:srgbClr val="000000"/>
                </a:solidFill>
              </a:defRPr>
            </a:pPr>
            <a:r>
              <a:rPr sz="2600">
                <a:solidFill>
                  <a:srgbClr val="A9A9A9"/>
                </a:solidFill>
              </a:rPr>
              <a:t>Body Level Four</a:t>
            </a:r>
          </a:p>
          <a:p>
            <a:pPr lvl="4">
              <a:defRPr sz="1800">
                <a:solidFill>
                  <a:srgbClr val="000000"/>
                </a:solidFill>
              </a:defRPr>
            </a:pPr>
            <a:r>
              <a:rPr sz="2600">
                <a:solidFill>
                  <a:srgbClr val="A9A9A9"/>
                </a:solidFill>
              </a:rPr>
              <a:t>Body Level Five</a:t>
            </a:r>
          </a:p>
        </p:txBody>
      </p:sp>
    </p:spTree>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tx">
  <p:cSld name="Photo - Horizontal">
    <p:bg>
      <p:bgPr>
        <a:solidFill>
          <a:srgbClr val="D6D6D6"/>
        </a:solidFill>
        <a:effectLst/>
      </p:bgPr>
    </p:bg>
    <p:spTree>
      <p:nvGrpSpPr>
        <p:cNvPr id="1" name=""/>
        <p:cNvGrpSpPr/>
        <p:nvPr/>
      </p:nvGrpSpPr>
      <p:grpSpPr>
        <a:xfrm>
          <a:off x="0" y="0"/>
          <a:ext cx="0" cy="0"/>
          <a:chOff x="0" y="0"/>
          <a:chExt cx="0" cy="0"/>
        </a:xfrm>
      </p:grpSpPr>
      <p:pic>
        <p:nvPicPr>
          <p:cNvPr id="90" name="ModernPortfolio_photo-h.png"/>
          <p:cNvPicPr/>
          <p:nvPr/>
        </p:nvPicPr>
        <p:blipFill>
          <a:blip r:embed="rId2"/>
          <a:stretch>
            <a:fillRect/>
          </a:stretch>
        </p:blipFill>
        <p:spPr>
          <a:xfrm>
            <a:off x="0" y="0"/>
            <a:ext cx="13004800" cy="9753600"/>
          </a:xfrm>
          <a:prstGeom prst="rect">
            <a:avLst/>
          </a:prstGeom>
          <a:ln w="12700">
            <a:miter lim="400000"/>
          </a:ln>
        </p:spPr>
      </p:pic>
      <p:sp>
        <p:nvSpPr>
          <p:cNvPr id="91" name="Shape 91"/>
          <p:cNvSpPr/>
          <p:nvPr/>
        </p:nvSpPr>
        <p:spPr>
          <a:xfrm>
            <a:off x="7543800" y="7975599"/>
            <a:ext cx="1" cy="1422529"/>
          </a:xfrm>
          <a:prstGeom prst="line">
            <a:avLst/>
          </a:prstGeom>
          <a:ln w="12700">
            <a:solidFill>
              <a:srgbClr val="9A9A9A"/>
            </a:solidFill>
            <a:miter lim="400000"/>
          </a:ln>
        </p:spPr>
        <p:txBody>
          <a:bodyPr lIns="0" tIns="0" rIns="0" bIns="0" anchor="ctr"/>
          <a:lstStyle/>
          <a:p>
            <a:pPr lvl="0" algn="l" defTabSz="457200">
              <a:defRPr sz="1200">
                <a:latin typeface="Helvetica"/>
                <a:ea typeface="Helvetica"/>
                <a:cs typeface="Helvetica"/>
                <a:sym typeface="Helvetica"/>
              </a:defRPr>
            </a:pPr>
            <a:endParaRPr/>
          </a:p>
        </p:txBody>
      </p:sp>
      <p:sp>
        <p:nvSpPr>
          <p:cNvPr id="92" name="Shape 92"/>
          <p:cNvSpPr>
            <a:spLocks noGrp="1"/>
          </p:cNvSpPr>
          <p:nvPr>
            <p:ph type="title"/>
          </p:nvPr>
        </p:nvSpPr>
        <p:spPr>
          <a:xfrm>
            <a:off x="1409700" y="7785100"/>
            <a:ext cx="5791200" cy="1701800"/>
          </a:xfrm>
          <a:prstGeom prst="rect">
            <a:avLst/>
          </a:prstGeom>
        </p:spPr>
        <p:txBody>
          <a:bodyPr lIns="50800" tIns="50800" rIns="50800" bIns="50800" anchor="ctr"/>
          <a:lstStyle>
            <a:lvl1pPr algn="r"/>
          </a:lstStyle>
          <a:p>
            <a:pPr lvl="0">
              <a:defRPr sz="1800"/>
            </a:pPr>
            <a:r>
              <a:rPr sz="4200"/>
              <a:t>Title Text</a:t>
            </a:r>
          </a:p>
        </p:txBody>
      </p:sp>
      <p:sp>
        <p:nvSpPr>
          <p:cNvPr id="93" name="Shape 93"/>
          <p:cNvSpPr>
            <a:spLocks noGrp="1"/>
          </p:cNvSpPr>
          <p:nvPr>
            <p:ph type="body" idx="1"/>
          </p:nvPr>
        </p:nvSpPr>
        <p:spPr>
          <a:xfrm>
            <a:off x="7848600" y="8470900"/>
            <a:ext cx="4953000" cy="508000"/>
          </a:xfrm>
          <a:prstGeom prst="rect">
            <a:avLst/>
          </a:prstGeom>
        </p:spPr>
        <p:txBody>
          <a:bodyPr/>
          <a:lstStyle>
            <a:lvl1pPr marL="0" indent="0">
              <a:spcBef>
                <a:spcPts val="0"/>
              </a:spcBef>
              <a:buSzTx/>
              <a:buNone/>
              <a:defRPr>
                <a:solidFill>
                  <a:srgbClr val="A9A9A9"/>
                </a:solidFill>
              </a:defRPr>
            </a:lvl1pPr>
            <a:lvl2pPr marL="0" indent="0">
              <a:spcBef>
                <a:spcPts val="0"/>
              </a:spcBef>
              <a:buSzTx/>
              <a:buNone/>
              <a:defRPr>
                <a:solidFill>
                  <a:srgbClr val="A9A9A9"/>
                </a:solidFill>
              </a:defRPr>
            </a:lvl2pPr>
            <a:lvl3pPr marL="0" indent="0">
              <a:spcBef>
                <a:spcPts val="0"/>
              </a:spcBef>
              <a:buSzTx/>
              <a:buNone/>
              <a:defRPr>
                <a:solidFill>
                  <a:srgbClr val="A9A9A9"/>
                </a:solidFill>
              </a:defRPr>
            </a:lvl3pPr>
            <a:lvl4pPr marL="0" indent="0">
              <a:spcBef>
                <a:spcPts val="0"/>
              </a:spcBef>
              <a:buSzTx/>
              <a:buNone/>
              <a:defRPr>
                <a:solidFill>
                  <a:srgbClr val="A9A9A9"/>
                </a:solidFill>
              </a:defRPr>
            </a:lvl4pPr>
            <a:lvl5pPr marL="0" indent="0">
              <a:spcBef>
                <a:spcPts val="0"/>
              </a:spcBef>
              <a:buSzTx/>
              <a:buNone/>
              <a:defRPr>
                <a:solidFill>
                  <a:srgbClr val="A9A9A9"/>
                </a:solidFill>
              </a:defRPr>
            </a:lvl5pPr>
          </a:lstStyle>
          <a:p>
            <a:pPr lvl="0">
              <a:defRPr sz="1800">
                <a:solidFill>
                  <a:srgbClr val="000000"/>
                </a:solidFill>
              </a:defRPr>
            </a:pPr>
            <a:r>
              <a:rPr sz="2600">
                <a:solidFill>
                  <a:srgbClr val="A9A9A9"/>
                </a:solidFill>
              </a:rPr>
              <a:t>Body Level One</a:t>
            </a:r>
          </a:p>
          <a:p>
            <a:pPr lvl="1">
              <a:defRPr sz="1800">
                <a:solidFill>
                  <a:srgbClr val="000000"/>
                </a:solidFill>
              </a:defRPr>
            </a:pPr>
            <a:r>
              <a:rPr sz="2600">
                <a:solidFill>
                  <a:srgbClr val="A9A9A9"/>
                </a:solidFill>
              </a:rPr>
              <a:t>Body Level Two</a:t>
            </a:r>
          </a:p>
          <a:p>
            <a:pPr lvl="2">
              <a:defRPr sz="1800">
                <a:solidFill>
                  <a:srgbClr val="000000"/>
                </a:solidFill>
              </a:defRPr>
            </a:pPr>
            <a:r>
              <a:rPr sz="2600">
                <a:solidFill>
                  <a:srgbClr val="A9A9A9"/>
                </a:solidFill>
              </a:rPr>
              <a:t>Body Level Three</a:t>
            </a:r>
          </a:p>
          <a:p>
            <a:pPr lvl="3">
              <a:defRPr sz="1800">
                <a:solidFill>
                  <a:srgbClr val="000000"/>
                </a:solidFill>
              </a:defRPr>
            </a:pPr>
            <a:r>
              <a:rPr sz="2600">
                <a:solidFill>
                  <a:srgbClr val="A9A9A9"/>
                </a:solidFill>
              </a:rPr>
              <a:t>Body Level Four</a:t>
            </a:r>
          </a:p>
          <a:p>
            <a:pPr lvl="4">
              <a:defRPr sz="1800">
                <a:solidFill>
                  <a:srgbClr val="000000"/>
                </a:solidFill>
              </a:defRPr>
            </a:pPr>
            <a:r>
              <a:rPr sz="2600">
                <a:solidFill>
                  <a:srgbClr val="A9A9A9"/>
                </a:solidFill>
              </a:rPr>
              <a:t>Body Level Five</a:t>
            </a:r>
          </a:p>
        </p:txBody>
      </p:sp>
    </p:spTree>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x">
  <p:cSld name="Photo - Horizontal">
    <p:bg>
      <p:bgPr>
        <a:solidFill>
          <a:srgbClr val="D6D6D6"/>
        </a:solidFill>
        <a:effectLst/>
      </p:bgPr>
    </p:bg>
    <p:spTree>
      <p:nvGrpSpPr>
        <p:cNvPr id="1" name=""/>
        <p:cNvGrpSpPr/>
        <p:nvPr/>
      </p:nvGrpSpPr>
      <p:grpSpPr>
        <a:xfrm>
          <a:off x="0" y="0"/>
          <a:ext cx="0" cy="0"/>
          <a:chOff x="0" y="0"/>
          <a:chExt cx="0" cy="0"/>
        </a:xfrm>
      </p:grpSpPr>
      <p:pic>
        <p:nvPicPr>
          <p:cNvPr id="95" name="ModernPortfolio_photo-h.png"/>
          <p:cNvPicPr/>
          <p:nvPr/>
        </p:nvPicPr>
        <p:blipFill>
          <a:blip r:embed="rId2"/>
          <a:stretch>
            <a:fillRect/>
          </a:stretch>
        </p:blipFill>
        <p:spPr>
          <a:xfrm>
            <a:off x="0" y="0"/>
            <a:ext cx="13004800" cy="9753600"/>
          </a:xfrm>
          <a:prstGeom prst="rect">
            <a:avLst/>
          </a:prstGeom>
          <a:ln w="12700">
            <a:miter lim="400000"/>
          </a:ln>
        </p:spPr>
      </p:pic>
      <p:sp>
        <p:nvSpPr>
          <p:cNvPr id="96" name="Shape 96"/>
          <p:cNvSpPr/>
          <p:nvPr/>
        </p:nvSpPr>
        <p:spPr>
          <a:xfrm>
            <a:off x="7543800" y="7975599"/>
            <a:ext cx="1" cy="1422529"/>
          </a:xfrm>
          <a:prstGeom prst="line">
            <a:avLst/>
          </a:prstGeom>
          <a:ln w="12700">
            <a:solidFill>
              <a:srgbClr val="9A9A9A"/>
            </a:solidFill>
            <a:miter lim="400000"/>
          </a:ln>
        </p:spPr>
        <p:txBody>
          <a:bodyPr lIns="0" tIns="0" rIns="0" bIns="0" anchor="ctr"/>
          <a:lstStyle/>
          <a:p>
            <a:pPr lvl="0" algn="l" defTabSz="457200">
              <a:defRPr sz="1200">
                <a:latin typeface="Helvetica"/>
                <a:ea typeface="Helvetica"/>
                <a:cs typeface="Helvetica"/>
                <a:sym typeface="Helvetica"/>
              </a:defRPr>
            </a:pPr>
            <a:endParaRPr/>
          </a:p>
        </p:txBody>
      </p:sp>
      <p:sp>
        <p:nvSpPr>
          <p:cNvPr id="97" name="Shape 97"/>
          <p:cNvSpPr>
            <a:spLocks noGrp="1"/>
          </p:cNvSpPr>
          <p:nvPr>
            <p:ph type="title"/>
          </p:nvPr>
        </p:nvSpPr>
        <p:spPr>
          <a:xfrm>
            <a:off x="1409700" y="7785100"/>
            <a:ext cx="5791200" cy="1701800"/>
          </a:xfrm>
          <a:prstGeom prst="rect">
            <a:avLst/>
          </a:prstGeom>
        </p:spPr>
        <p:txBody>
          <a:bodyPr lIns="50800" tIns="50800" rIns="50800" bIns="50800" anchor="ctr"/>
          <a:lstStyle>
            <a:lvl1pPr algn="r"/>
          </a:lstStyle>
          <a:p>
            <a:pPr lvl="0">
              <a:defRPr sz="1800"/>
            </a:pPr>
            <a:r>
              <a:rPr sz="4200"/>
              <a:t>Title Text</a:t>
            </a:r>
          </a:p>
        </p:txBody>
      </p:sp>
      <p:sp>
        <p:nvSpPr>
          <p:cNvPr id="98" name="Shape 98"/>
          <p:cNvSpPr>
            <a:spLocks noGrp="1"/>
          </p:cNvSpPr>
          <p:nvPr>
            <p:ph type="body" idx="1"/>
          </p:nvPr>
        </p:nvSpPr>
        <p:spPr>
          <a:xfrm>
            <a:off x="7848600" y="8470900"/>
            <a:ext cx="4953000" cy="508000"/>
          </a:xfrm>
          <a:prstGeom prst="rect">
            <a:avLst/>
          </a:prstGeom>
        </p:spPr>
        <p:txBody>
          <a:bodyPr/>
          <a:lstStyle>
            <a:lvl1pPr marL="0" indent="0">
              <a:spcBef>
                <a:spcPts val="0"/>
              </a:spcBef>
              <a:buSzTx/>
              <a:buNone/>
              <a:defRPr>
                <a:solidFill>
                  <a:srgbClr val="A9A9A9"/>
                </a:solidFill>
              </a:defRPr>
            </a:lvl1pPr>
            <a:lvl2pPr marL="0" indent="0">
              <a:spcBef>
                <a:spcPts val="0"/>
              </a:spcBef>
              <a:buSzTx/>
              <a:buNone/>
              <a:defRPr>
                <a:solidFill>
                  <a:srgbClr val="A9A9A9"/>
                </a:solidFill>
              </a:defRPr>
            </a:lvl2pPr>
            <a:lvl3pPr marL="0" indent="0">
              <a:spcBef>
                <a:spcPts val="0"/>
              </a:spcBef>
              <a:buSzTx/>
              <a:buNone/>
              <a:defRPr>
                <a:solidFill>
                  <a:srgbClr val="A9A9A9"/>
                </a:solidFill>
              </a:defRPr>
            </a:lvl3pPr>
            <a:lvl4pPr marL="0" indent="0">
              <a:spcBef>
                <a:spcPts val="0"/>
              </a:spcBef>
              <a:buSzTx/>
              <a:buNone/>
              <a:defRPr>
                <a:solidFill>
                  <a:srgbClr val="A9A9A9"/>
                </a:solidFill>
              </a:defRPr>
            </a:lvl4pPr>
            <a:lvl5pPr marL="0" indent="0">
              <a:spcBef>
                <a:spcPts val="0"/>
              </a:spcBef>
              <a:buSzTx/>
              <a:buNone/>
              <a:defRPr>
                <a:solidFill>
                  <a:srgbClr val="A9A9A9"/>
                </a:solidFill>
              </a:defRPr>
            </a:lvl5pPr>
          </a:lstStyle>
          <a:p>
            <a:pPr lvl="0">
              <a:defRPr sz="1800">
                <a:solidFill>
                  <a:srgbClr val="000000"/>
                </a:solidFill>
              </a:defRPr>
            </a:pPr>
            <a:r>
              <a:rPr sz="2600">
                <a:solidFill>
                  <a:srgbClr val="A9A9A9"/>
                </a:solidFill>
              </a:rPr>
              <a:t>Body Level One</a:t>
            </a:r>
          </a:p>
          <a:p>
            <a:pPr lvl="1">
              <a:defRPr sz="1800">
                <a:solidFill>
                  <a:srgbClr val="000000"/>
                </a:solidFill>
              </a:defRPr>
            </a:pPr>
            <a:r>
              <a:rPr sz="2600">
                <a:solidFill>
                  <a:srgbClr val="A9A9A9"/>
                </a:solidFill>
              </a:rPr>
              <a:t>Body Level Two</a:t>
            </a:r>
          </a:p>
          <a:p>
            <a:pPr lvl="2">
              <a:defRPr sz="1800">
                <a:solidFill>
                  <a:srgbClr val="000000"/>
                </a:solidFill>
              </a:defRPr>
            </a:pPr>
            <a:r>
              <a:rPr sz="2600">
                <a:solidFill>
                  <a:srgbClr val="A9A9A9"/>
                </a:solidFill>
              </a:rPr>
              <a:t>Body Level Three</a:t>
            </a:r>
          </a:p>
          <a:p>
            <a:pPr lvl="3">
              <a:defRPr sz="1800">
                <a:solidFill>
                  <a:srgbClr val="000000"/>
                </a:solidFill>
              </a:defRPr>
            </a:pPr>
            <a:r>
              <a:rPr sz="2600">
                <a:solidFill>
                  <a:srgbClr val="A9A9A9"/>
                </a:solidFill>
              </a:rPr>
              <a:t>Body Level Four</a:t>
            </a:r>
          </a:p>
          <a:p>
            <a:pPr lvl="4">
              <a:defRPr sz="1800">
                <a:solidFill>
                  <a:srgbClr val="000000"/>
                </a:solidFill>
              </a:defRPr>
            </a:pPr>
            <a:r>
              <a:rPr sz="2600">
                <a:solidFill>
                  <a:srgbClr val="A9A9A9"/>
                </a:solidFill>
              </a:rPr>
              <a:t>Body Level Five</a:t>
            </a: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mp; Bullets - 2 Column">
    <p:spTree>
      <p:nvGrpSpPr>
        <p:cNvPr id="1" name=""/>
        <p:cNvGrpSpPr/>
        <p:nvPr/>
      </p:nvGrpSpPr>
      <p:grpSpPr>
        <a:xfrm>
          <a:off x="0" y="0"/>
          <a:ext cx="0" cy="0"/>
          <a:chOff x="0" y="0"/>
          <a:chExt cx="0" cy="0"/>
        </a:xfrm>
      </p:grpSpPr>
      <p:sp>
        <p:nvSpPr>
          <p:cNvPr id="13" name="Shape 13"/>
          <p:cNvSpPr>
            <a:spLocks noGrp="1"/>
          </p:cNvSpPr>
          <p:nvPr>
            <p:ph type="title"/>
          </p:nvPr>
        </p:nvSpPr>
        <p:spPr>
          <a:prstGeom prst="rect">
            <a:avLst/>
          </a:prstGeom>
        </p:spPr>
        <p:txBody>
          <a:bodyPr/>
          <a:lstStyle/>
          <a:p>
            <a:pPr lvl="0">
              <a:defRPr sz="1800"/>
            </a:pPr>
            <a:r>
              <a:rPr sz="4200"/>
              <a:t>Title Text</a:t>
            </a:r>
          </a:p>
        </p:txBody>
      </p:sp>
      <p:sp>
        <p:nvSpPr>
          <p:cNvPr id="14" name="Shape 14"/>
          <p:cNvSpPr>
            <a:spLocks noGrp="1"/>
          </p:cNvSpPr>
          <p:nvPr>
            <p:ph type="body" idx="1"/>
          </p:nvPr>
        </p:nvSpPr>
        <p:spPr>
          <a:prstGeom prst="rect">
            <a:avLst/>
          </a:prstGeom>
        </p:spPr>
        <p:txBody>
          <a:bodyPr numCol="2" spcCol="593090"/>
          <a:lstStyle/>
          <a:p>
            <a:pPr lvl="0">
              <a:defRPr sz="1800">
                <a:solidFill>
                  <a:srgbClr val="000000"/>
                </a:solidFill>
              </a:defRPr>
            </a:pPr>
            <a:r>
              <a:rPr sz="2600">
                <a:solidFill>
                  <a:srgbClr val="747474"/>
                </a:solidFill>
              </a:rPr>
              <a:t>Body Level One</a:t>
            </a:r>
          </a:p>
          <a:p>
            <a:pPr lvl="1">
              <a:defRPr sz="1800">
                <a:solidFill>
                  <a:srgbClr val="000000"/>
                </a:solidFill>
              </a:defRPr>
            </a:pPr>
            <a:r>
              <a:rPr sz="2600">
                <a:solidFill>
                  <a:srgbClr val="747474"/>
                </a:solidFill>
              </a:rPr>
              <a:t>Body Level Two</a:t>
            </a:r>
          </a:p>
          <a:p>
            <a:pPr lvl="2">
              <a:defRPr sz="1800">
                <a:solidFill>
                  <a:srgbClr val="000000"/>
                </a:solidFill>
              </a:defRPr>
            </a:pPr>
            <a:r>
              <a:rPr sz="2600">
                <a:solidFill>
                  <a:srgbClr val="747474"/>
                </a:solidFill>
              </a:rPr>
              <a:t>Body Level Three</a:t>
            </a:r>
          </a:p>
          <a:p>
            <a:pPr lvl="3">
              <a:defRPr sz="1800">
                <a:solidFill>
                  <a:srgbClr val="000000"/>
                </a:solidFill>
              </a:defRPr>
            </a:pPr>
            <a:r>
              <a:rPr sz="2600">
                <a:solidFill>
                  <a:srgbClr val="747474"/>
                </a:solidFill>
              </a:rPr>
              <a:t>Body Level Four</a:t>
            </a:r>
          </a:p>
          <a:p>
            <a:pPr lvl="4">
              <a:defRPr sz="1800">
                <a:solidFill>
                  <a:srgbClr val="000000"/>
                </a:solidFill>
              </a:defRPr>
            </a:pPr>
            <a:r>
              <a:rPr sz="2600">
                <a:solidFill>
                  <a:srgbClr val="747474"/>
                </a:solidFill>
              </a:rPr>
              <a:t>Body Level Five</a:t>
            </a: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Bullets">
    <p:spTree>
      <p:nvGrpSpPr>
        <p:cNvPr id="1" name=""/>
        <p:cNvGrpSpPr/>
        <p:nvPr/>
      </p:nvGrpSpPr>
      <p:grpSpPr>
        <a:xfrm>
          <a:off x="0" y="0"/>
          <a:ext cx="0" cy="0"/>
          <a:chOff x="0" y="0"/>
          <a:chExt cx="0" cy="0"/>
        </a:xfrm>
      </p:grpSpPr>
      <p:sp>
        <p:nvSpPr>
          <p:cNvPr id="16" name="Shape 16"/>
          <p:cNvSpPr>
            <a:spLocks noGrp="1"/>
          </p:cNvSpPr>
          <p:nvPr>
            <p:ph type="body" idx="1"/>
          </p:nvPr>
        </p:nvSpPr>
        <p:spPr>
          <a:xfrm>
            <a:off x="571500" y="863600"/>
            <a:ext cx="11861800" cy="8026400"/>
          </a:xfrm>
          <a:prstGeom prst="rect">
            <a:avLst/>
          </a:prstGeom>
        </p:spPr>
        <p:txBody>
          <a:bodyPr/>
          <a:lstStyle>
            <a:lvl1pPr>
              <a:spcBef>
                <a:spcPts val="7200"/>
              </a:spcBef>
            </a:lvl1pPr>
            <a:lvl2pPr>
              <a:spcBef>
                <a:spcPts val="7200"/>
              </a:spcBef>
            </a:lvl2pPr>
            <a:lvl3pPr>
              <a:spcBef>
                <a:spcPts val="7200"/>
              </a:spcBef>
            </a:lvl3pPr>
            <a:lvl4pPr>
              <a:spcBef>
                <a:spcPts val="7200"/>
              </a:spcBef>
            </a:lvl4pPr>
            <a:lvl5pPr>
              <a:spcBef>
                <a:spcPts val="7200"/>
              </a:spcBef>
            </a:lvl5pPr>
          </a:lstStyle>
          <a:p>
            <a:pPr lvl="0">
              <a:defRPr sz="1800">
                <a:solidFill>
                  <a:srgbClr val="000000"/>
                </a:solidFill>
              </a:defRPr>
            </a:pPr>
            <a:r>
              <a:rPr sz="2600">
                <a:solidFill>
                  <a:srgbClr val="747474"/>
                </a:solidFill>
              </a:rPr>
              <a:t>Body Level One</a:t>
            </a:r>
          </a:p>
          <a:p>
            <a:pPr lvl="1">
              <a:defRPr sz="1800">
                <a:solidFill>
                  <a:srgbClr val="000000"/>
                </a:solidFill>
              </a:defRPr>
            </a:pPr>
            <a:r>
              <a:rPr sz="2600">
                <a:solidFill>
                  <a:srgbClr val="747474"/>
                </a:solidFill>
              </a:rPr>
              <a:t>Body Level Two</a:t>
            </a:r>
          </a:p>
          <a:p>
            <a:pPr lvl="2">
              <a:defRPr sz="1800">
                <a:solidFill>
                  <a:srgbClr val="000000"/>
                </a:solidFill>
              </a:defRPr>
            </a:pPr>
            <a:r>
              <a:rPr sz="2600">
                <a:solidFill>
                  <a:srgbClr val="747474"/>
                </a:solidFill>
              </a:rPr>
              <a:t>Body Level Three</a:t>
            </a:r>
          </a:p>
          <a:p>
            <a:pPr lvl="3">
              <a:defRPr sz="1800">
                <a:solidFill>
                  <a:srgbClr val="000000"/>
                </a:solidFill>
              </a:defRPr>
            </a:pPr>
            <a:r>
              <a:rPr sz="2600">
                <a:solidFill>
                  <a:srgbClr val="747474"/>
                </a:solidFill>
              </a:rPr>
              <a:t>Body Level Four</a:t>
            </a:r>
          </a:p>
          <a:p>
            <a:pPr lvl="4">
              <a:defRPr sz="1800">
                <a:solidFill>
                  <a:srgbClr val="000000"/>
                </a:solidFill>
              </a:defRPr>
            </a:pPr>
            <a:r>
              <a:rPr sz="2600">
                <a:solidFill>
                  <a:srgbClr val="747474"/>
                </a:solidFill>
              </a:rPr>
              <a:t>Body Level Five</a:t>
            </a: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Blank">
    <p:spTree>
      <p:nvGrpSpPr>
        <p:cNvPr id="1" name=""/>
        <p:cNvGrpSpPr/>
        <p:nvPr/>
      </p:nvGrpSpPr>
      <p:grpSpPr>
        <a:xfrm>
          <a:off x="0" y="0"/>
          <a:ext cx="0" cy="0"/>
          <a:chOff x="0" y="0"/>
          <a:chExt cx="0" cy="0"/>
        </a:xfrm>
      </p:grpSpPr>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19" name="Shape 19"/>
          <p:cNvSpPr>
            <a:spLocks noGrp="1"/>
          </p:cNvSpPr>
          <p:nvPr>
            <p:ph type="title"/>
          </p:nvPr>
        </p:nvSpPr>
        <p:spPr>
          <a:prstGeom prst="rect">
            <a:avLst/>
          </a:prstGeom>
        </p:spPr>
        <p:txBody>
          <a:bodyPr/>
          <a:lstStyle/>
          <a:p>
            <a:pPr lvl="0">
              <a:defRPr sz="1800"/>
            </a:pPr>
            <a:r>
              <a:rPr sz="4200"/>
              <a:t>Title Text</a:t>
            </a: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Title - Center">
    <p:spTree>
      <p:nvGrpSpPr>
        <p:cNvPr id="1" name=""/>
        <p:cNvGrpSpPr/>
        <p:nvPr/>
      </p:nvGrpSpPr>
      <p:grpSpPr>
        <a:xfrm>
          <a:off x="0" y="0"/>
          <a:ext cx="0" cy="0"/>
          <a:chOff x="0" y="0"/>
          <a:chExt cx="0" cy="0"/>
        </a:xfrm>
      </p:grpSpPr>
      <p:sp>
        <p:nvSpPr>
          <p:cNvPr id="21" name="Shape 21"/>
          <p:cNvSpPr>
            <a:spLocks noGrp="1"/>
          </p:cNvSpPr>
          <p:nvPr>
            <p:ph type="title"/>
          </p:nvPr>
        </p:nvSpPr>
        <p:spPr>
          <a:xfrm>
            <a:off x="571500" y="3708400"/>
            <a:ext cx="11861800" cy="2336800"/>
          </a:xfrm>
          <a:prstGeom prst="rect">
            <a:avLst/>
          </a:prstGeom>
        </p:spPr>
        <p:txBody>
          <a:bodyPr lIns="50800" tIns="50800" rIns="50800" bIns="50800" anchor="ctr"/>
          <a:lstStyle/>
          <a:p>
            <a:pPr lvl="0">
              <a:defRPr sz="1800"/>
            </a:pPr>
            <a:r>
              <a:rPr sz="4200"/>
              <a:t>Title Text</a:t>
            </a: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Photo - Horizontal">
    <p:bg>
      <p:bgPr>
        <a:solidFill>
          <a:srgbClr val="D6D6D6"/>
        </a:solidFill>
        <a:effectLst/>
      </p:bgPr>
    </p:bg>
    <p:spTree>
      <p:nvGrpSpPr>
        <p:cNvPr id="1" name=""/>
        <p:cNvGrpSpPr/>
        <p:nvPr/>
      </p:nvGrpSpPr>
      <p:grpSpPr>
        <a:xfrm>
          <a:off x="0" y="0"/>
          <a:ext cx="0" cy="0"/>
          <a:chOff x="0" y="0"/>
          <a:chExt cx="0" cy="0"/>
        </a:xfrm>
      </p:grpSpPr>
      <p:pic>
        <p:nvPicPr>
          <p:cNvPr id="23" name="ModernPortfolio_photo-h.png"/>
          <p:cNvPicPr/>
          <p:nvPr/>
        </p:nvPicPr>
        <p:blipFill>
          <a:blip r:embed="rId2"/>
          <a:stretch>
            <a:fillRect/>
          </a:stretch>
        </p:blipFill>
        <p:spPr>
          <a:xfrm>
            <a:off x="0" y="0"/>
            <a:ext cx="13004800" cy="9753600"/>
          </a:xfrm>
          <a:prstGeom prst="rect">
            <a:avLst/>
          </a:prstGeom>
          <a:ln w="12700">
            <a:miter lim="400000"/>
          </a:ln>
        </p:spPr>
      </p:pic>
      <p:sp>
        <p:nvSpPr>
          <p:cNvPr id="24" name="Shape 24"/>
          <p:cNvSpPr/>
          <p:nvPr/>
        </p:nvSpPr>
        <p:spPr>
          <a:xfrm>
            <a:off x="7543800" y="7975599"/>
            <a:ext cx="1" cy="1422529"/>
          </a:xfrm>
          <a:prstGeom prst="line">
            <a:avLst/>
          </a:prstGeom>
          <a:ln w="12700">
            <a:solidFill>
              <a:srgbClr val="9A9A9A"/>
            </a:solidFill>
            <a:miter lim="400000"/>
          </a:ln>
        </p:spPr>
        <p:txBody>
          <a:bodyPr lIns="0" tIns="0" rIns="0" bIns="0" anchor="ctr"/>
          <a:lstStyle/>
          <a:p>
            <a:pPr lvl="0" algn="l" defTabSz="457200">
              <a:defRPr sz="1200">
                <a:latin typeface="Helvetica"/>
                <a:ea typeface="Helvetica"/>
                <a:cs typeface="Helvetica"/>
                <a:sym typeface="Helvetica"/>
              </a:defRPr>
            </a:pPr>
            <a:endParaRPr/>
          </a:p>
        </p:txBody>
      </p:sp>
      <p:sp>
        <p:nvSpPr>
          <p:cNvPr id="25" name="Shape 25"/>
          <p:cNvSpPr>
            <a:spLocks noGrp="1"/>
          </p:cNvSpPr>
          <p:nvPr>
            <p:ph type="title"/>
          </p:nvPr>
        </p:nvSpPr>
        <p:spPr>
          <a:xfrm>
            <a:off x="1409700" y="7785100"/>
            <a:ext cx="5791200" cy="1701800"/>
          </a:xfrm>
          <a:prstGeom prst="rect">
            <a:avLst/>
          </a:prstGeom>
        </p:spPr>
        <p:txBody>
          <a:bodyPr lIns="50800" tIns="50800" rIns="50800" bIns="50800" anchor="ctr"/>
          <a:lstStyle>
            <a:lvl1pPr algn="r"/>
          </a:lstStyle>
          <a:p>
            <a:pPr lvl="0">
              <a:defRPr sz="1800"/>
            </a:pPr>
            <a:r>
              <a:rPr sz="4200"/>
              <a:t>Title Text</a:t>
            </a:r>
          </a:p>
        </p:txBody>
      </p:sp>
      <p:sp>
        <p:nvSpPr>
          <p:cNvPr id="26" name="Shape 26"/>
          <p:cNvSpPr>
            <a:spLocks noGrp="1"/>
          </p:cNvSpPr>
          <p:nvPr>
            <p:ph type="body" idx="1"/>
          </p:nvPr>
        </p:nvSpPr>
        <p:spPr>
          <a:xfrm>
            <a:off x="7848600" y="8470900"/>
            <a:ext cx="4953000" cy="508000"/>
          </a:xfrm>
          <a:prstGeom prst="rect">
            <a:avLst/>
          </a:prstGeom>
        </p:spPr>
        <p:txBody>
          <a:bodyPr/>
          <a:lstStyle>
            <a:lvl1pPr marL="0" indent="0">
              <a:spcBef>
                <a:spcPts val="0"/>
              </a:spcBef>
              <a:buSzTx/>
              <a:buNone/>
              <a:defRPr>
                <a:solidFill>
                  <a:srgbClr val="A9A9A9"/>
                </a:solidFill>
              </a:defRPr>
            </a:lvl1pPr>
            <a:lvl2pPr marL="0" indent="0">
              <a:spcBef>
                <a:spcPts val="0"/>
              </a:spcBef>
              <a:buSzTx/>
              <a:buNone/>
              <a:defRPr>
                <a:solidFill>
                  <a:srgbClr val="A9A9A9"/>
                </a:solidFill>
              </a:defRPr>
            </a:lvl2pPr>
            <a:lvl3pPr marL="0" indent="0">
              <a:spcBef>
                <a:spcPts val="0"/>
              </a:spcBef>
              <a:buSzTx/>
              <a:buNone/>
              <a:defRPr>
                <a:solidFill>
                  <a:srgbClr val="A9A9A9"/>
                </a:solidFill>
              </a:defRPr>
            </a:lvl3pPr>
            <a:lvl4pPr marL="0" indent="0">
              <a:spcBef>
                <a:spcPts val="0"/>
              </a:spcBef>
              <a:buSzTx/>
              <a:buNone/>
              <a:defRPr>
                <a:solidFill>
                  <a:srgbClr val="A9A9A9"/>
                </a:solidFill>
              </a:defRPr>
            </a:lvl4pPr>
            <a:lvl5pPr marL="0" indent="0">
              <a:spcBef>
                <a:spcPts val="0"/>
              </a:spcBef>
              <a:buSzTx/>
              <a:buNone/>
              <a:defRPr>
                <a:solidFill>
                  <a:srgbClr val="A9A9A9"/>
                </a:solidFill>
              </a:defRPr>
            </a:lvl5pPr>
          </a:lstStyle>
          <a:p>
            <a:pPr lvl="0">
              <a:defRPr sz="1800">
                <a:solidFill>
                  <a:srgbClr val="000000"/>
                </a:solidFill>
              </a:defRPr>
            </a:pPr>
            <a:r>
              <a:rPr sz="2600">
                <a:solidFill>
                  <a:srgbClr val="A9A9A9"/>
                </a:solidFill>
              </a:rPr>
              <a:t>Body Level One</a:t>
            </a:r>
          </a:p>
          <a:p>
            <a:pPr lvl="1">
              <a:defRPr sz="1800">
                <a:solidFill>
                  <a:srgbClr val="000000"/>
                </a:solidFill>
              </a:defRPr>
            </a:pPr>
            <a:r>
              <a:rPr sz="2600">
                <a:solidFill>
                  <a:srgbClr val="A9A9A9"/>
                </a:solidFill>
              </a:rPr>
              <a:t>Body Level Two</a:t>
            </a:r>
          </a:p>
          <a:p>
            <a:pPr lvl="2">
              <a:defRPr sz="1800">
                <a:solidFill>
                  <a:srgbClr val="000000"/>
                </a:solidFill>
              </a:defRPr>
            </a:pPr>
            <a:r>
              <a:rPr sz="2600">
                <a:solidFill>
                  <a:srgbClr val="A9A9A9"/>
                </a:solidFill>
              </a:rPr>
              <a:t>Body Level Three</a:t>
            </a:r>
          </a:p>
          <a:p>
            <a:pPr lvl="3">
              <a:defRPr sz="1800">
                <a:solidFill>
                  <a:srgbClr val="000000"/>
                </a:solidFill>
              </a:defRPr>
            </a:pPr>
            <a:r>
              <a:rPr sz="2600">
                <a:solidFill>
                  <a:srgbClr val="A9A9A9"/>
                </a:solidFill>
              </a:rPr>
              <a:t>Body Level Four</a:t>
            </a:r>
          </a:p>
          <a:p>
            <a:pPr lvl="4">
              <a:defRPr sz="1800">
                <a:solidFill>
                  <a:srgbClr val="000000"/>
                </a:solidFill>
              </a:defRPr>
            </a:pPr>
            <a:r>
              <a:rPr sz="2600">
                <a:solidFill>
                  <a:srgbClr val="A9A9A9"/>
                </a:solidFill>
              </a:rPr>
              <a:t>Body Level Five</a:t>
            </a: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Photo - Vertical">
    <p:bg>
      <p:bgPr>
        <a:solidFill>
          <a:srgbClr val="D6D6D6"/>
        </a:solidFill>
        <a:effectLst/>
      </p:bgPr>
    </p:bg>
    <p:spTree>
      <p:nvGrpSpPr>
        <p:cNvPr id="1" name=""/>
        <p:cNvGrpSpPr/>
        <p:nvPr/>
      </p:nvGrpSpPr>
      <p:grpSpPr>
        <a:xfrm>
          <a:off x="0" y="0"/>
          <a:ext cx="0" cy="0"/>
          <a:chOff x="0" y="0"/>
          <a:chExt cx="0" cy="0"/>
        </a:xfrm>
      </p:grpSpPr>
      <p:pic>
        <p:nvPicPr>
          <p:cNvPr id="28" name="ModernPortfolio_photo-v.png"/>
          <p:cNvPicPr/>
          <p:nvPr/>
        </p:nvPicPr>
        <p:blipFill>
          <a:blip r:embed="rId2"/>
          <a:stretch>
            <a:fillRect/>
          </a:stretch>
        </p:blipFill>
        <p:spPr>
          <a:xfrm>
            <a:off x="0" y="0"/>
            <a:ext cx="13004800" cy="9753600"/>
          </a:xfrm>
          <a:prstGeom prst="rect">
            <a:avLst/>
          </a:prstGeom>
          <a:ln w="12700">
            <a:miter lim="400000"/>
          </a:ln>
        </p:spPr>
      </p:pic>
      <p:sp>
        <p:nvSpPr>
          <p:cNvPr id="29" name="Shape 29"/>
          <p:cNvSpPr/>
          <p:nvPr/>
        </p:nvSpPr>
        <p:spPr>
          <a:xfrm>
            <a:off x="647700" y="4749800"/>
            <a:ext cx="4882122" cy="127"/>
          </a:xfrm>
          <a:prstGeom prst="line">
            <a:avLst/>
          </a:prstGeom>
          <a:ln w="12700">
            <a:solidFill>
              <a:srgbClr val="9A9A9A"/>
            </a:solidFill>
            <a:miter lim="400000"/>
          </a:ln>
        </p:spPr>
        <p:txBody>
          <a:bodyPr lIns="0" tIns="0" rIns="0" bIns="0" anchor="ctr"/>
          <a:lstStyle/>
          <a:p>
            <a:pPr lvl="0" algn="l" defTabSz="457200">
              <a:defRPr sz="1200">
                <a:latin typeface="Helvetica"/>
                <a:ea typeface="Helvetica"/>
                <a:cs typeface="Helvetica"/>
                <a:sym typeface="Helvetica"/>
              </a:defRPr>
            </a:pPr>
            <a:endParaRPr/>
          </a:p>
        </p:txBody>
      </p:sp>
      <p:sp>
        <p:nvSpPr>
          <p:cNvPr id="30" name="Shape 30"/>
          <p:cNvSpPr>
            <a:spLocks noGrp="1"/>
          </p:cNvSpPr>
          <p:nvPr>
            <p:ph type="title"/>
          </p:nvPr>
        </p:nvSpPr>
        <p:spPr>
          <a:xfrm>
            <a:off x="571500" y="1320800"/>
            <a:ext cx="5080000" cy="3175000"/>
          </a:xfrm>
          <a:prstGeom prst="rect">
            <a:avLst/>
          </a:prstGeom>
        </p:spPr>
        <p:txBody>
          <a:bodyPr/>
          <a:lstStyle/>
          <a:p>
            <a:pPr lvl="0">
              <a:defRPr sz="1800"/>
            </a:pPr>
            <a:r>
              <a:rPr sz="4200"/>
              <a:t>Title Text</a:t>
            </a:r>
          </a:p>
        </p:txBody>
      </p:sp>
      <p:sp>
        <p:nvSpPr>
          <p:cNvPr id="31" name="Shape 31"/>
          <p:cNvSpPr>
            <a:spLocks noGrp="1"/>
          </p:cNvSpPr>
          <p:nvPr>
            <p:ph type="body" idx="1"/>
          </p:nvPr>
        </p:nvSpPr>
        <p:spPr>
          <a:xfrm>
            <a:off x="571500" y="5016500"/>
            <a:ext cx="5080000" cy="3175000"/>
          </a:xfrm>
          <a:prstGeom prst="rect">
            <a:avLst/>
          </a:prstGeom>
        </p:spPr>
        <p:txBody>
          <a:bodyPr/>
          <a:lstStyle>
            <a:lvl1pPr marL="0" indent="0">
              <a:spcBef>
                <a:spcPts val="0"/>
              </a:spcBef>
              <a:buSzTx/>
              <a:buNone/>
            </a:lvl1pPr>
            <a:lvl2pPr marL="0" indent="0">
              <a:spcBef>
                <a:spcPts val="0"/>
              </a:spcBef>
              <a:buSzTx/>
              <a:buNone/>
            </a:lvl2pPr>
            <a:lvl3pPr marL="0" indent="0">
              <a:spcBef>
                <a:spcPts val="0"/>
              </a:spcBef>
              <a:buSzTx/>
              <a:buNone/>
            </a:lvl3pPr>
            <a:lvl4pPr marL="0" indent="0">
              <a:spcBef>
                <a:spcPts val="0"/>
              </a:spcBef>
              <a:buSzTx/>
              <a:buNone/>
            </a:lvl4pPr>
            <a:lvl5pPr marL="0" indent="0">
              <a:spcBef>
                <a:spcPts val="0"/>
              </a:spcBef>
              <a:buSzTx/>
              <a:buNone/>
            </a:lvl5pPr>
          </a:lstStyle>
          <a:p>
            <a:pPr lvl="0">
              <a:defRPr sz="1800">
                <a:solidFill>
                  <a:srgbClr val="000000"/>
                </a:solidFill>
              </a:defRPr>
            </a:pPr>
            <a:r>
              <a:rPr sz="2600">
                <a:solidFill>
                  <a:srgbClr val="747474"/>
                </a:solidFill>
              </a:rPr>
              <a:t>Body Level One</a:t>
            </a:r>
          </a:p>
          <a:p>
            <a:pPr lvl="1">
              <a:defRPr sz="1800">
                <a:solidFill>
                  <a:srgbClr val="000000"/>
                </a:solidFill>
              </a:defRPr>
            </a:pPr>
            <a:r>
              <a:rPr sz="2600">
                <a:solidFill>
                  <a:srgbClr val="747474"/>
                </a:solidFill>
              </a:rPr>
              <a:t>Body Level Two</a:t>
            </a:r>
          </a:p>
          <a:p>
            <a:pPr lvl="2">
              <a:defRPr sz="1800">
                <a:solidFill>
                  <a:srgbClr val="000000"/>
                </a:solidFill>
              </a:defRPr>
            </a:pPr>
            <a:r>
              <a:rPr sz="2600">
                <a:solidFill>
                  <a:srgbClr val="747474"/>
                </a:solidFill>
              </a:rPr>
              <a:t>Body Level Three</a:t>
            </a:r>
          </a:p>
          <a:p>
            <a:pPr lvl="3">
              <a:defRPr sz="1800">
                <a:solidFill>
                  <a:srgbClr val="000000"/>
                </a:solidFill>
              </a:defRPr>
            </a:pPr>
            <a:r>
              <a:rPr sz="2600">
                <a:solidFill>
                  <a:srgbClr val="747474"/>
                </a:solidFill>
              </a:rPr>
              <a:t>Body Level Four</a:t>
            </a:r>
          </a:p>
          <a:p>
            <a:pPr lvl="4">
              <a:defRPr sz="1800">
                <a:solidFill>
                  <a:srgbClr val="000000"/>
                </a:solidFill>
              </a:defRPr>
            </a:pPr>
            <a:r>
              <a:rPr sz="2600">
                <a:solidFill>
                  <a:srgbClr val="747474"/>
                </a:solidFill>
              </a:rPr>
              <a:t>Body Level Five</a:t>
            </a: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p:nvPr/>
        </p:nvSpPr>
        <p:spPr>
          <a:xfrm>
            <a:off x="647700" y="1968500"/>
            <a:ext cx="11709400" cy="127"/>
          </a:xfrm>
          <a:prstGeom prst="line">
            <a:avLst/>
          </a:prstGeom>
          <a:ln w="12700">
            <a:solidFill>
              <a:srgbClr val="9A9A9A"/>
            </a:solidFill>
            <a:miter lim="400000"/>
          </a:ln>
        </p:spPr>
        <p:txBody>
          <a:bodyPr lIns="0" tIns="0" rIns="0" bIns="0" anchor="ctr"/>
          <a:lstStyle/>
          <a:p>
            <a:pPr lvl="0" algn="l" defTabSz="457200">
              <a:defRPr sz="1200">
                <a:latin typeface="Helvetica"/>
                <a:ea typeface="Helvetica"/>
                <a:cs typeface="Helvetica"/>
                <a:sym typeface="Helvetica"/>
              </a:defRPr>
            </a:pPr>
            <a:endParaRPr/>
          </a:p>
        </p:txBody>
      </p:sp>
      <p:sp>
        <p:nvSpPr>
          <p:cNvPr id="3" name="Shape 3"/>
          <p:cNvSpPr>
            <a:spLocks noGrp="1"/>
          </p:cNvSpPr>
          <p:nvPr>
            <p:ph type="title"/>
          </p:nvPr>
        </p:nvSpPr>
        <p:spPr>
          <a:xfrm>
            <a:off x="571500" y="330200"/>
            <a:ext cx="11861800" cy="1397000"/>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b"/>
          <a:lstStyle/>
          <a:p>
            <a:pPr lvl="0">
              <a:defRPr sz="1800"/>
            </a:pPr>
            <a:r>
              <a:rPr sz="4200"/>
              <a:t>Title Text</a:t>
            </a:r>
          </a:p>
        </p:txBody>
      </p:sp>
      <p:sp>
        <p:nvSpPr>
          <p:cNvPr id="4" name="Shape 4"/>
          <p:cNvSpPr>
            <a:spLocks noGrp="1"/>
          </p:cNvSpPr>
          <p:nvPr>
            <p:ph type="body" idx="1"/>
          </p:nvPr>
        </p:nvSpPr>
        <p:spPr>
          <a:xfrm>
            <a:off x="571500" y="2324100"/>
            <a:ext cx="11861800" cy="6565900"/>
          </a:xfrm>
          <a:prstGeom prst="rect">
            <a:avLst/>
          </a:prstGeom>
          <a:ln w="12700">
            <a:miter lim="400000"/>
          </a:ln>
          <a:extLst>
            <a:ext uri="{C572A759-6A51-4108-AA02-DFA0A04FC94B}">
              <ma14:wrappingTextBoxFlag xmlns:ma14="http://schemas.microsoft.com/office/mac/drawingml/2011/main" xmlns="" val="1"/>
            </a:ext>
          </a:extLst>
        </p:spPr>
        <p:txBody>
          <a:bodyPr lIns="0" tIns="0" rIns="0" bIns="0"/>
          <a:lstStyle/>
          <a:p>
            <a:pPr lvl="0">
              <a:defRPr sz="1800">
                <a:solidFill>
                  <a:srgbClr val="000000"/>
                </a:solidFill>
              </a:defRPr>
            </a:pPr>
            <a:r>
              <a:rPr sz="2600">
                <a:solidFill>
                  <a:srgbClr val="747474"/>
                </a:solidFill>
              </a:rPr>
              <a:t>Body Level One</a:t>
            </a:r>
          </a:p>
          <a:p>
            <a:pPr lvl="1">
              <a:defRPr sz="1800">
                <a:solidFill>
                  <a:srgbClr val="000000"/>
                </a:solidFill>
              </a:defRPr>
            </a:pPr>
            <a:r>
              <a:rPr sz="2600">
                <a:solidFill>
                  <a:srgbClr val="747474"/>
                </a:solidFill>
              </a:rPr>
              <a:t>Body Level Two</a:t>
            </a:r>
          </a:p>
          <a:p>
            <a:pPr lvl="2">
              <a:defRPr sz="1800">
                <a:solidFill>
                  <a:srgbClr val="000000"/>
                </a:solidFill>
              </a:defRPr>
            </a:pPr>
            <a:r>
              <a:rPr sz="2600">
                <a:solidFill>
                  <a:srgbClr val="747474"/>
                </a:solidFill>
              </a:rPr>
              <a:t>Body Level Three</a:t>
            </a:r>
          </a:p>
          <a:p>
            <a:pPr lvl="3">
              <a:defRPr sz="1800">
                <a:solidFill>
                  <a:srgbClr val="000000"/>
                </a:solidFill>
              </a:defRPr>
            </a:pPr>
            <a:r>
              <a:rPr sz="2600">
                <a:solidFill>
                  <a:srgbClr val="747474"/>
                </a:solidFill>
              </a:rPr>
              <a:t>Body Level Four</a:t>
            </a:r>
          </a:p>
          <a:p>
            <a:pPr lvl="4">
              <a:defRPr sz="1800">
                <a:solidFill>
                  <a:srgbClr val="000000"/>
                </a:solidFill>
              </a:defRPr>
            </a:pPr>
            <a:r>
              <a:rPr sz="2600">
                <a:solidFill>
                  <a:srgbClr val="747474"/>
                </a:solidFill>
              </a:rPr>
              <a:t>Body Level Five</a:t>
            </a:r>
          </a:p>
        </p:txBody>
      </p:sp>
      <p:pic>
        <p:nvPicPr>
          <p:cNvPr id="5" name="Picture 4" descr="Burt Brock Tag-Black.png"/>
          <p:cNvPicPr>
            <a:picLocks noChangeAspect="1"/>
          </p:cNvPicPr>
          <p:nvPr userDrawn="1"/>
        </p:nvPicPr>
        <p:blipFill>
          <a:blip r:embed="rId25" cstate="print">
            <a:extLst>
              <a:ext uri="{28A0092B-C50C-407E-A947-70E740481C1C}">
                <a14:useLocalDpi xmlns:a14="http://schemas.microsoft.com/office/drawing/2010/main" val="0"/>
              </a:ext>
            </a:extLst>
          </a:blip>
          <a:stretch>
            <a:fillRect/>
          </a:stretch>
        </p:blipFill>
        <p:spPr>
          <a:xfrm>
            <a:off x="12369800" y="9642474"/>
            <a:ext cx="634999" cy="111125"/>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3" r:id="rId22"/>
    <p:sldLayoutId id="2147483674" r:id="rId23"/>
  </p:sldLayoutIdLst>
  <p:transition spd="med"/>
  <p:txStyles>
    <p:titleStyle>
      <a:lvl1pPr defTabSz="584200">
        <a:defRPr sz="4200">
          <a:latin typeface="+mn-lt"/>
          <a:ea typeface="+mn-ea"/>
          <a:cs typeface="+mn-cs"/>
          <a:sym typeface="Helvetica Neue Light"/>
        </a:defRPr>
      </a:lvl1pPr>
      <a:lvl2pPr indent="228600" defTabSz="584200">
        <a:defRPr sz="4200">
          <a:latin typeface="+mn-lt"/>
          <a:ea typeface="+mn-ea"/>
          <a:cs typeface="+mn-cs"/>
          <a:sym typeface="Helvetica Neue Light"/>
        </a:defRPr>
      </a:lvl2pPr>
      <a:lvl3pPr indent="457200" defTabSz="584200">
        <a:defRPr sz="4200">
          <a:latin typeface="+mn-lt"/>
          <a:ea typeface="+mn-ea"/>
          <a:cs typeface="+mn-cs"/>
          <a:sym typeface="Helvetica Neue Light"/>
        </a:defRPr>
      </a:lvl3pPr>
      <a:lvl4pPr indent="685800" defTabSz="584200">
        <a:defRPr sz="4200">
          <a:latin typeface="+mn-lt"/>
          <a:ea typeface="+mn-ea"/>
          <a:cs typeface="+mn-cs"/>
          <a:sym typeface="Helvetica Neue Light"/>
        </a:defRPr>
      </a:lvl4pPr>
      <a:lvl5pPr indent="914400" defTabSz="584200">
        <a:defRPr sz="4200">
          <a:latin typeface="+mn-lt"/>
          <a:ea typeface="+mn-ea"/>
          <a:cs typeface="+mn-cs"/>
          <a:sym typeface="Helvetica Neue Light"/>
        </a:defRPr>
      </a:lvl5pPr>
      <a:lvl6pPr indent="1143000" defTabSz="584200">
        <a:defRPr sz="4200">
          <a:latin typeface="+mn-lt"/>
          <a:ea typeface="+mn-ea"/>
          <a:cs typeface="+mn-cs"/>
          <a:sym typeface="Helvetica Neue Light"/>
        </a:defRPr>
      </a:lvl6pPr>
      <a:lvl7pPr indent="1371600" defTabSz="584200">
        <a:defRPr sz="4200">
          <a:latin typeface="+mn-lt"/>
          <a:ea typeface="+mn-ea"/>
          <a:cs typeface="+mn-cs"/>
          <a:sym typeface="Helvetica Neue Light"/>
        </a:defRPr>
      </a:lvl7pPr>
      <a:lvl8pPr indent="1600200" defTabSz="584200">
        <a:defRPr sz="4200">
          <a:latin typeface="+mn-lt"/>
          <a:ea typeface="+mn-ea"/>
          <a:cs typeface="+mn-cs"/>
          <a:sym typeface="Helvetica Neue Light"/>
        </a:defRPr>
      </a:lvl8pPr>
      <a:lvl9pPr indent="1828800" defTabSz="584200">
        <a:defRPr sz="4200">
          <a:latin typeface="+mn-lt"/>
          <a:ea typeface="+mn-ea"/>
          <a:cs typeface="+mn-cs"/>
          <a:sym typeface="Helvetica Neue Light"/>
        </a:defRPr>
      </a:lvl9pPr>
    </p:titleStyle>
    <p:bodyStyle>
      <a:lvl1pPr marL="266700" indent="-266700" defTabSz="584200">
        <a:spcBef>
          <a:spcPts val="4800"/>
        </a:spcBef>
        <a:buSzPct val="100000"/>
        <a:buChar char="•"/>
        <a:defRPr sz="2600">
          <a:solidFill>
            <a:srgbClr val="747474"/>
          </a:solidFill>
          <a:latin typeface="Helvetica Neue"/>
          <a:ea typeface="Helvetica Neue"/>
          <a:cs typeface="Helvetica Neue"/>
          <a:sym typeface="Helvetica Neue"/>
        </a:defRPr>
      </a:lvl1pPr>
      <a:lvl2pPr marL="711200" indent="-266700" defTabSz="584200">
        <a:spcBef>
          <a:spcPts val="4800"/>
        </a:spcBef>
        <a:buSzPct val="100000"/>
        <a:buChar char="•"/>
        <a:defRPr sz="2600">
          <a:solidFill>
            <a:srgbClr val="747474"/>
          </a:solidFill>
          <a:latin typeface="Helvetica Neue"/>
          <a:ea typeface="Helvetica Neue"/>
          <a:cs typeface="Helvetica Neue"/>
          <a:sym typeface="Helvetica Neue"/>
        </a:defRPr>
      </a:lvl2pPr>
      <a:lvl3pPr marL="1155700" indent="-266700" defTabSz="584200">
        <a:spcBef>
          <a:spcPts val="4800"/>
        </a:spcBef>
        <a:buSzPct val="100000"/>
        <a:buChar char="•"/>
        <a:defRPr sz="2600">
          <a:solidFill>
            <a:srgbClr val="747474"/>
          </a:solidFill>
          <a:latin typeface="Helvetica Neue"/>
          <a:ea typeface="Helvetica Neue"/>
          <a:cs typeface="Helvetica Neue"/>
          <a:sym typeface="Helvetica Neue"/>
        </a:defRPr>
      </a:lvl3pPr>
      <a:lvl4pPr marL="1600200" indent="-266700" defTabSz="584200">
        <a:spcBef>
          <a:spcPts val="4800"/>
        </a:spcBef>
        <a:buSzPct val="100000"/>
        <a:buChar char="•"/>
        <a:defRPr sz="2600">
          <a:solidFill>
            <a:srgbClr val="747474"/>
          </a:solidFill>
          <a:latin typeface="Helvetica Neue"/>
          <a:ea typeface="Helvetica Neue"/>
          <a:cs typeface="Helvetica Neue"/>
          <a:sym typeface="Helvetica Neue"/>
        </a:defRPr>
      </a:lvl4pPr>
      <a:lvl5pPr marL="2044700" indent="-266700" defTabSz="584200">
        <a:spcBef>
          <a:spcPts val="4800"/>
        </a:spcBef>
        <a:buSzPct val="100000"/>
        <a:buChar char="•"/>
        <a:defRPr sz="2600">
          <a:solidFill>
            <a:srgbClr val="747474"/>
          </a:solidFill>
          <a:latin typeface="Helvetica Neue"/>
          <a:ea typeface="Helvetica Neue"/>
          <a:cs typeface="Helvetica Neue"/>
          <a:sym typeface="Helvetica Neue"/>
        </a:defRPr>
      </a:lvl5pPr>
      <a:lvl6pPr marL="2489200" indent="-266700" defTabSz="584200">
        <a:spcBef>
          <a:spcPts val="4800"/>
        </a:spcBef>
        <a:buSzPct val="100000"/>
        <a:buChar char="•"/>
        <a:defRPr sz="2600">
          <a:solidFill>
            <a:srgbClr val="747474"/>
          </a:solidFill>
          <a:latin typeface="Helvetica Neue"/>
          <a:ea typeface="Helvetica Neue"/>
          <a:cs typeface="Helvetica Neue"/>
          <a:sym typeface="Helvetica Neue"/>
        </a:defRPr>
      </a:lvl6pPr>
      <a:lvl7pPr marL="2933700" indent="-266700" defTabSz="584200">
        <a:spcBef>
          <a:spcPts val="4800"/>
        </a:spcBef>
        <a:buSzPct val="100000"/>
        <a:buChar char="•"/>
        <a:defRPr sz="2600">
          <a:solidFill>
            <a:srgbClr val="747474"/>
          </a:solidFill>
          <a:latin typeface="Helvetica Neue"/>
          <a:ea typeface="Helvetica Neue"/>
          <a:cs typeface="Helvetica Neue"/>
          <a:sym typeface="Helvetica Neue"/>
        </a:defRPr>
      </a:lvl7pPr>
      <a:lvl8pPr marL="3378200" indent="-266700" defTabSz="584200">
        <a:spcBef>
          <a:spcPts val="4800"/>
        </a:spcBef>
        <a:buSzPct val="100000"/>
        <a:buChar char="•"/>
        <a:defRPr sz="2600">
          <a:solidFill>
            <a:srgbClr val="747474"/>
          </a:solidFill>
          <a:latin typeface="Helvetica Neue"/>
          <a:ea typeface="Helvetica Neue"/>
          <a:cs typeface="Helvetica Neue"/>
          <a:sym typeface="Helvetica Neue"/>
        </a:defRPr>
      </a:lvl8pPr>
      <a:lvl9pPr marL="3822700" indent="-266700" defTabSz="584200">
        <a:spcBef>
          <a:spcPts val="4800"/>
        </a:spcBef>
        <a:buSzPct val="100000"/>
        <a:buChar char="•"/>
        <a:defRPr sz="2600">
          <a:solidFill>
            <a:srgbClr val="747474"/>
          </a:solidFill>
          <a:latin typeface="Helvetica Neue"/>
          <a:ea typeface="Helvetica Neue"/>
          <a:cs typeface="Helvetica Neue"/>
          <a:sym typeface="Helvetica Neue"/>
        </a:defRPr>
      </a:lvl9pPr>
    </p:bodyStyle>
    <p:otherStyle>
      <a:lvl1pPr algn="r" defTabSz="584200">
        <a:defRPr sz="1400">
          <a:solidFill>
            <a:schemeClr val="tx1"/>
          </a:solidFill>
          <a:latin typeface="+mn-lt"/>
          <a:ea typeface="+mn-ea"/>
          <a:cs typeface="+mn-cs"/>
          <a:sym typeface="Helvetica Neue"/>
        </a:defRPr>
      </a:lvl1pPr>
      <a:lvl2pPr indent="228600" algn="r" defTabSz="584200">
        <a:defRPr sz="1400">
          <a:solidFill>
            <a:schemeClr val="tx1"/>
          </a:solidFill>
          <a:latin typeface="+mn-lt"/>
          <a:ea typeface="+mn-ea"/>
          <a:cs typeface="+mn-cs"/>
          <a:sym typeface="Helvetica Neue"/>
        </a:defRPr>
      </a:lvl2pPr>
      <a:lvl3pPr indent="457200" algn="r" defTabSz="584200">
        <a:defRPr sz="1400">
          <a:solidFill>
            <a:schemeClr val="tx1"/>
          </a:solidFill>
          <a:latin typeface="+mn-lt"/>
          <a:ea typeface="+mn-ea"/>
          <a:cs typeface="+mn-cs"/>
          <a:sym typeface="Helvetica Neue"/>
        </a:defRPr>
      </a:lvl3pPr>
      <a:lvl4pPr indent="685800" algn="r" defTabSz="584200">
        <a:defRPr sz="1400">
          <a:solidFill>
            <a:schemeClr val="tx1"/>
          </a:solidFill>
          <a:latin typeface="+mn-lt"/>
          <a:ea typeface="+mn-ea"/>
          <a:cs typeface="+mn-cs"/>
          <a:sym typeface="Helvetica Neue"/>
        </a:defRPr>
      </a:lvl4pPr>
      <a:lvl5pPr indent="914400" algn="r" defTabSz="584200">
        <a:defRPr sz="1400">
          <a:solidFill>
            <a:schemeClr val="tx1"/>
          </a:solidFill>
          <a:latin typeface="+mn-lt"/>
          <a:ea typeface="+mn-ea"/>
          <a:cs typeface="+mn-cs"/>
          <a:sym typeface="Helvetica Neue"/>
        </a:defRPr>
      </a:lvl5pPr>
      <a:lvl6pPr indent="1143000" algn="r" defTabSz="584200">
        <a:defRPr sz="1400">
          <a:solidFill>
            <a:schemeClr val="tx1"/>
          </a:solidFill>
          <a:latin typeface="+mn-lt"/>
          <a:ea typeface="+mn-ea"/>
          <a:cs typeface="+mn-cs"/>
          <a:sym typeface="Helvetica Neue"/>
        </a:defRPr>
      </a:lvl6pPr>
      <a:lvl7pPr indent="1371600" algn="r" defTabSz="584200">
        <a:defRPr sz="1400">
          <a:solidFill>
            <a:schemeClr val="tx1"/>
          </a:solidFill>
          <a:latin typeface="+mn-lt"/>
          <a:ea typeface="+mn-ea"/>
          <a:cs typeface="+mn-cs"/>
          <a:sym typeface="Helvetica Neue"/>
        </a:defRPr>
      </a:lvl7pPr>
      <a:lvl8pPr indent="1600200" algn="r" defTabSz="584200">
        <a:defRPr sz="1400">
          <a:solidFill>
            <a:schemeClr val="tx1"/>
          </a:solidFill>
          <a:latin typeface="+mn-lt"/>
          <a:ea typeface="+mn-ea"/>
          <a:cs typeface="+mn-cs"/>
          <a:sym typeface="Helvetica Neue"/>
        </a:defRPr>
      </a:lvl8pPr>
      <a:lvl9pPr indent="1828800" algn="r" defTabSz="584200">
        <a:defRPr sz="1400">
          <a:solidFill>
            <a:schemeClr val="tx1"/>
          </a:solidFill>
          <a:latin typeface="+mn-lt"/>
          <a:ea typeface="+mn-ea"/>
          <a:cs typeface="+mn-cs"/>
          <a:sym typeface="Helvetica Neue"/>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8.xml"/><Relationship Id="rId1" Type="http://schemas.openxmlformats.org/officeDocument/2006/relationships/slideLayout" Target="../slideLayouts/slideLayout21.xml"/><Relationship Id="rId5" Type="http://schemas.openxmlformats.org/officeDocument/2006/relationships/image" Target="../media/image30.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22.xml"/><Relationship Id="rId4" Type="http://schemas.openxmlformats.org/officeDocument/2006/relationships/image" Target="../media/image31.png"/></Relationships>
</file>

<file path=ppt/slides/_rels/slide12.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0.xml"/><Relationship Id="rId1" Type="http://schemas.openxmlformats.org/officeDocument/2006/relationships/slideLayout" Target="../slideLayouts/slideLayout20.xml"/><Relationship Id="rId6" Type="http://schemas.openxmlformats.org/officeDocument/2006/relationships/image" Target="../media/image34.png"/><Relationship Id="rId5" Type="http://schemas.openxmlformats.org/officeDocument/2006/relationships/image" Target="../media/image15.png"/><Relationship Id="rId4" Type="http://schemas.openxmlformats.org/officeDocument/2006/relationships/image" Target="../media/image33.png"/></Relationships>
</file>

<file path=ppt/slides/_rels/slide13.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1.xml"/><Relationship Id="rId1" Type="http://schemas.openxmlformats.org/officeDocument/2006/relationships/slideLayout" Target="../slideLayouts/slideLayout23.xml"/><Relationship Id="rId5" Type="http://schemas.openxmlformats.org/officeDocument/2006/relationships/image" Target="../media/image15.png"/><Relationship Id="rId4" Type="http://schemas.openxmlformats.org/officeDocument/2006/relationships/image" Target="../media/image35.jpeg"/></Relationships>
</file>

<file path=ppt/slides/_rels/slide1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4.xml"/><Relationship Id="rId1" Type="http://schemas.openxmlformats.org/officeDocument/2006/relationships/slideLayout" Target="../slideLayouts/slideLayout8.xml"/><Relationship Id="rId6" Type="http://schemas.openxmlformats.org/officeDocument/2006/relationships/image" Target="../media/image18.jpg"/><Relationship Id="rId5" Type="http://schemas.openxmlformats.org/officeDocument/2006/relationships/image" Target="../media/image15.png"/><Relationship Id="rId4" Type="http://schemas.openxmlformats.org/officeDocument/2006/relationships/image" Target="../media/image17.jpeg"/></Relationships>
</file>

<file path=ppt/slides/_rels/slide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5.xml"/><Relationship Id="rId1" Type="http://schemas.openxmlformats.org/officeDocument/2006/relationships/slideLayout" Target="../slideLayouts/slideLayout8.xml"/><Relationship Id="rId6" Type="http://schemas.openxmlformats.org/officeDocument/2006/relationships/image" Target="../media/image15.png"/><Relationship Id="rId5" Type="http://schemas.openxmlformats.org/officeDocument/2006/relationships/image" Target="../media/image21.jpeg"/><Relationship Id="rId4" Type="http://schemas.openxmlformats.org/officeDocument/2006/relationships/image" Target="../media/image20.jpeg"/></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8.xml"/><Relationship Id="rId6" Type="http://schemas.openxmlformats.org/officeDocument/2006/relationships/image" Target="../media/image25.jpeg"/><Relationship Id="rId5" Type="http://schemas.openxmlformats.org/officeDocument/2006/relationships/image" Target="../media/image24.jpeg"/><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15.png"/><Relationship Id="rId5" Type="http://schemas.openxmlformats.org/officeDocument/2006/relationships/image" Target="../media/image28.jpeg"/><Relationship Id="rId4" Type="http://schemas.openxmlformats.org/officeDocument/2006/relationships/image" Target="../media/image27.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4" name="brain-78440_640.jpg"/>
          <p:cNvPicPr/>
          <p:nvPr/>
        </p:nvPicPr>
        <p:blipFill>
          <a:blip r:embed="rId3">
            <a:alphaModFix amt="37344"/>
          </a:blip>
          <a:stretch>
            <a:fillRect/>
          </a:stretch>
        </p:blipFill>
        <p:spPr>
          <a:xfrm>
            <a:off x="-56444" y="-42333"/>
            <a:ext cx="13117688" cy="9838266"/>
          </a:xfrm>
          <a:prstGeom prst="rect">
            <a:avLst/>
          </a:prstGeom>
          <a:ln w="12700">
            <a:miter lim="400000"/>
          </a:ln>
        </p:spPr>
      </p:pic>
      <p:sp>
        <p:nvSpPr>
          <p:cNvPr id="15" name="Shape 15"/>
          <p:cNvSpPr>
            <a:spLocks noGrp="1"/>
          </p:cNvSpPr>
          <p:nvPr>
            <p:ph type="title"/>
          </p:nvPr>
        </p:nvSpPr>
        <p:spPr>
          <a:xfrm>
            <a:off x="1092200" y="520700"/>
            <a:ext cx="10464800" cy="6692900"/>
          </a:xfrm>
          <a:prstGeom prst="rect">
            <a:avLst/>
          </a:prstGeom>
          <a:effectLst>
            <a:outerShdw blurRad="452097" dir="2700000" rotWithShape="0">
              <a:srgbClr val="000000"/>
            </a:outerShdw>
          </a:effectLst>
        </p:spPr>
        <p:txBody>
          <a:bodyPr>
            <a:normAutofit fontScale="90000"/>
          </a:bodyPr>
          <a:lstStyle>
            <a:lvl1pPr algn="l" defTabSz="457200">
              <a:spcBef>
                <a:spcPts val="1200"/>
              </a:spcBef>
              <a:defRPr sz="8800">
                <a:effectLst>
                  <a:outerShdw blurRad="50800" dir="18900000" rotWithShape="0">
                    <a:srgbClr val="000000"/>
                  </a:outerShdw>
                </a:effectLst>
              </a:defRPr>
            </a:lvl1pPr>
          </a:lstStyle>
          <a:p>
            <a:pPr lvl="0" algn="ctr">
              <a:defRPr sz="1800">
                <a:solidFill>
                  <a:srgbClr val="000000"/>
                </a:solidFill>
                <a:effectLst/>
              </a:defRPr>
            </a:pPr>
            <a:r>
              <a:rPr sz="8800" dirty="0">
                <a:solidFill>
                  <a:srgbClr val="FFFFFF"/>
                </a:solidFill>
                <a:effectLst>
                  <a:outerShdw blurRad="50800" dir="18900000" rotWithShape="0">
                    <a:srgbClr val="000000"/>
                  </a:outerShdw>
                </a:effectLst>
              </a:rPr>
              <a:t>What are some benefits that you think or hope to gain from </a:t>
            </a:r>
            <a:r>
              <a:rPr lang="en-AU" sz="8800" dirty="0">
                <a:solidFill>
                  <a:srgbClr val="FFFFFF"/>
                </a:solidFill>
                <a:effectLst>
                  <a:outerShdw blurRad="50800" dir="18900000" rotWithShape="0">
                    <a:srgbClr val="000000"/>
                  </a:outerShdw>
                </a:effectLst>
              </a:rPr>
              <a:t>studying</a:t>
            </a:r>
            <a:r>
              <a:rPr sz="8800" dirty="0">
                <a:solidFill>
                  <a:srgbClr val="FFFFFF"/>
                </a:solidFill>
                <a:effectLst>
                  <a:outerShdw blurRad="50800" dir="18900000" rotWithShape="0">
                    <a:srgbClr val="000000"/>
                  </a:outerShdw>
                </a:effectLst>
              </a:rPr>
              <a:t> Psychology?</a:t>
            </a:r>
          </a:p>
        </p:txBody>
      </p:sp>
      <p:pic>
        <p:nvPicPr>
          <p:cNvPr id="6" name="Picture 5" descr="Big Ideas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380085" y="9534926"/>
            <a:ext cx="588097" cy="178581"/>
          </a:xfrm>
          <a:prstGeom prst="rect">
            <a:avLst/>
          </a:prstGeom>
        </p:spPr>
      </p:pic>
    </p:spTree>
    <p:extLst>
      <p:ext uri="{BB962C8B-B14F-4D97-AF65-F5344CB8AC3E}">
        <p14:creationId xmlns:p14="http://schemas.microsoft.com/office/powerpoint/2010/main" val="242845956"/>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 name="Shape 178"/>
          <p:cNvSpPr/>
          <p:nvPr/>
        </p:nvSpPr>
        <p:spPr>
          <a:xfrm>
            <a:off x="-342900" y="-12700"/>
            <a:ext cx="13385800" cy="9982200"/>
          </a:xfrm>
          <a:prstGeom prst="rect">
            <a:avLst/>
          </a:prstGeom>
          <a:solidFill/>
          <a:ln w="25400">
            <a:solidFill/>
            <a:miter lim="400000"/>
          </a:ln>
        </p:spPr>
        <p:txBody>
          <a:bodyPr lIns="0" tIns="0" rIns="0" bIns="0" anchor="ctr"/>
          <a:lstStyle/>
          <a:p>
            <a:pPr lvl="0">
              <a:defRPr sz="3600"/>
            </a:pPr>
            <a:endParaRPr/>
          </a:p>
        </p:txBody>
      </p:sp>
      <p:sp>
        <p:nvSpPr>
          <p:cNvPr id="179" name="Shape 179"/>
          <p:cNvSpPr/>
          <p:nvPr/>
        </p:nvSpPr>
        <p:spPr>
          <a:xfrm>
            <a:off x="5270500" y="444500"/>
            <a:ext cx="7670800" cy="787400"/>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b">
            <a:spAutoFit/>
          </a:bodyPr>
          <a:lstStyle/>
          <a:p>
            <a:pPr lvl="0" algn="l">
              <a:defRPr sz="1800"/>
            </a:pPr>
            <a:r>
              <a:rPr sz="4500" spc="945">
                <a:solidFill>
                  <a:srgbClr val="FFFFFF"/>
                </a:solidFill>
              </a:rPr>
              <a:t>I</a:t>
            </a:r>
            <a:r>
              <a:rPr sz="4500" spc="3645">
                <a:solidFill>
                  <a:srgbClr val="FFFFFF"/>
                </a:solidFill>
              </a:rPr>
              <a:t>.</a:t>
            </a:r>
            <a:r>
              <a:rPr sz="4500" spc="4724">
                <a:solidFill>
                  <a:srgbClr val="FFFFFF"/>
                </a:solidFill>
              </a:rPr>
              <a:t>HISTORY</a:t>
            </a:r>
          </a:p>
        </p:txBody>
      </p:sp>
      <p:pic>
        <p:nvPicPr>
          <p:cNvPr id="181" name="image.png"/>
          <p:cNvPicPr/>
          <p:nvPr/>
        </p:nvPicPr>
        <p:blipFill>
          <a:blip r:embed="rId3"/>
          <a:stretch>
            <a:fillRect/>
          </a:stretch>
        </p:blipFill>
        <p:spPr>
          <a:xfrm>
            <a:off x="7391400" y="2755900"/>
            <a:ext cx="4737100" cy="5448300"/>
          </a:xfrm>
          <a:prstGeom prst="rect">
            <a:avLst/>
          </a:prstGeom>
          <a:ln w="25400">
            <a:miter lim="400000"/>
          </a:ln>
          <a:effectLst>
            <a:reflection stA="50000" endPos="40000" dir="5400000" sy="-100000" algn="bl" rotWithShape="0"/>
          </a:effectLst>
        </p:spPr>
      </p:pic>
      <p:sp>
        <p:nvSpPr>
          <p:cNvPr id="182" name="Shape 182"/>
          <p:cNvSpPr/>
          <p:nvPr/>
        </p:nvSpPr>
        <p:spPr>
          <a:xfrm>
            <a:off x="5600700" y="4189412"/>
            <a:ext cx="866934" cy="15621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marL="40639" marR="40639" algn="l" defTabSz="914400">
              <a:buClr>
                <a:srgbClr val="000000"/>
              </a:buClr>
              <a:buFont typeface="Helvetica"/>
              <a:defRPr sz="9600" b="1">
                <a:solidFill>
                  <a:srgbClr val="FFFFFF"/>
                </a:solidFill>
                <a:uFill>
                  <a:solidFill>
                    <a:srgbClr val="FFFFFF"/>
                  </a:solidFill>
                </a:uFill>
                <a:latin typeface="Helvetica"/>
                <a:ea typeface="Helvetica"/>
                <a:cs typeface="Helvetica"/>
                <a:sym typeface="Helvetica"/>
              </a:defRPr>
            </a:lvl1pPr>
          </a:lstStyle>
          <a:p>
            <a:pPr lvl="0">
              <a:defRPr sz="1800" b="0">
                <a:solidFill>
                  <a:srgbClr val="000000"/>
                </a:solidFill>
                <a:uFillTx/>
              </a:defRPr>
            </a:pPr>
            <a:r>
              <a:rPr sz="9600" b="1">
                <a:solidFill>
                  <a:srgbClr val="FFFFFF"/>
                </a:solidFill>
                <a:uFill>
                  <a:solidFill>
                    <a:srgbClr val="FFFFFF"/>
                  </a:solidFill>
                </a:uFill>
              </a:rPr>
              <a:t>+</a:t>
            </a:r>
          </a:p>
        </p:txBody>
      </p:sp>
      <p:pic>
        <p:nvPicPr>
          <p:cNvPr id="8" name="Picture 7" descr="Big Ideas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423597" y="9584825"/>
            <a:ext cx="555803" cy="168775"/>
          </a:xfrm>
          <a:prstGeom prst="rect">
            <a:avLst/>
          </a:prstGeom>
          <a:effectLst>
            <a:outerShdw blurRad="50800" dir="2700000" algn="tl" rotWithShape="0">
              <a:srgbClr val="000000"/>
            </a:outerShdw>
          </a:effectLst>
        </p:spPr>
      </p:pic>
      <p:pic>
        <p:nvPicPr>
          <p:cNvPr id="5" name="Picture 4" descr="A picture containing vector graphics&#10;&#10;Description automatically generated">
            <a:extLst>
              <a:ext uri="{FF2B5EF4-FFF2-40B4-BE49-F238E27FC236}">
                <a16:creationId xmlns:a16="http://schemas.microsoft.com/office/drawing/2014/main" id="{95308F2B-C8C8-4A43-873A-33FFD987BC9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331833" y="2399506"/>
            <a:ext cx="7366000" cy="6032500"/>
          </a:xfrm>
          <a:prstGeom prst="rect">
            <a:avLst/>
          </a:prstGeom>
        </p:spPr>
      </p:pic>
    </p:spTree>
  </p:cSld>
  <p:clrMapOvr>
    <a:masterClrMapping/>
  </p:clrMapOvr>
  <p:transition spd="slow">
    <p:fade/>
  </p:transition>
  <mc:AlternateContent xmlns:mc="http://schemas.openxmlformats.org/markup-compatibility/2006" xmlns:p14="http://schemas.microsoft.com/office/powerpoint/2010/main">
    <mc:Choice Requires="p14">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14:presetBounceEnd="50000">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14:bounceEnd="50000">
                                          <p:cBhvr additive="base">
                                            <p:cTn id="7" dur="1000" fill="hold"/>
                                            <p:tgtEl>
                                              <p:spTgt spid="5"/>
                                            </p:tgtEl>
                                            <p:attrNameLst>
                                              <p:attrName>ppt_x</p:attrName>
                                            </p:attrNameLst>
                                          </p:cBhvr>
                                          <p:tavLst>
                                            <p:tav tm="0">
                                              <p:val>
                                                <p:strVal val="0-#ppt_w/2"/>
                                              </p:val>
                                            </p:tav>
                                            <p:tav tm="100000">
                                              <p:val>
                                                <p:strVal val="#ppt_x"/>
                                              </p:val>
                                            </p:tav>
                                          </p:tavLst>
                                        </p:anim>
                                        <p:anim calcmode="lin" valueType="num" p14:bounceEnd="50000">
                                          <p:cBhvr additive="base">
                                            <p:cTn id="8" dur="10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1" presetClass="entr" presetSubtype="0" fill="hold" grpId="2" nodeType="afterEffect">
                                      <p:stCondLst>
                                        <p:cond delay="1000"/>
                                      </p:stCondLst>
                                      <p:iterate>
                                        <p:tmAbs val="0"/>
                                      </p:iterate>
                                      <p:childTnLst>
                                        <p:set>
                                          <p:cBhvr>
                                            <p:cTn id="11" fill="hold"/>
                                            <p:tgtEl>
                                              <p:spTgt spid="182"/>
                                            </p:tgtEl>
                                            <p:attrNameLst>
                                              <p:attrName>style.visibility</p:attrName>
                                            </p:attrNameLst>
                                          </p:cBhvr>
                                          <p:to>
                                            <p:strVal val="visible"/>
                                          </p:to>
                                        </p:set>
                                      </p:childTnLst>
                                    </p:cTn>
                                  </p:par>
                                </p:childTnLst>
                              </p:cTn>
                            </p:par>
                            <p:par>
                              <p:cTn id="12" fill="hold">
                                <p:stCondLst>
                                  <p:cond delay="2000"/>
                                </p:stCondLst>
                                <p:childTnLst>
                                  <p:par>
                                    <p:cTn id="13" presetID="4" presetClass="entr" presetSubtype="32" fill="hold" grpId="3" nodeType="afterEffect">
                                      <p:stCondLst>
                                        <p:cond delay="1000"/>
                                      </p:stCondLst>
                                      <p:iterate>
                                        <p:tmAbs val="0"/>
                                      </p:iterate>
                                      <p:childTnLst>
                                        <p:set>
                                          <p:cBhvr>
                                            <p:cTn id="14" fill="hold"/>
                                            <p:tgtEl>
                                              <p:spTgt spid="181"/>
                                            </p:tgtEl>
                                            <p:attrNameLst>
                                              <p:attrName>style.visibility</p:attrName>
                                            </p:attrNameLst>
                                          </p:cBhvr>
                                          <p:to>
                                            <p:strVal val="visible"/>
                                          </p:to>
                                        </p:set>
                                        <p:animEffect transition="in" filter="box(out)">
                                          <p:cBhvr>
                                            <p:cTn id="15" dur="500"/>
                                            <p:tgtEl>
                                              <p:spTgt spid="1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1" grpId="3" animBg="1" advAuto="0"/>
          <p:bldP spid="182" grpId="2" animBg="1" advAuto="0"/>
        </p:bldLst>
      </p:timing>
    </mc:Choice>
    <mc:Fallback xmlns="">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0-#ppt_w/2"/>
                                              </p:val>
                                            </p:tav>
                                            <p:tav tm="100000">
                                              <p:val>
                                                <p:strVal val="#ppt_x"/>
                                              </p:val>
                                            </p:tav>
                                          </p:tavLst>
                                        </p:anim>
                                        <p:anim calcmode="lin" valueType="num">
                                          <p:cBhvr additive="base">
                                            <p:cTn id="8" dur="10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1" presetClass="entr" presetSubtype="0" fill="hold" grpId="2" nodeType="afterEffect">
                                      <p:stCondLst>
                                        <p:cond delay="1000"/>
                                      </p:stCondLst>
                                      <p:iterate>
                                        <p:tmAbs val="0"/>
                                      </p:iterate>
                                      <p:childTnLst>
                                        <p:set>
                                          <p:cBhvr>
                                            <p:cTn id="11" fill="hold"/>
                                            <p:tgtEl>
                                              <p:spTgt spid="182"/>
                                            </p:tgtEl>
                                            <p:attrNameLst>
                                              <p:attrName>style.visibility</p:attrName>
                                            </p:attrNameLst>
                                          </p:cBhvr>
                                          <p:to>
                                            <p:strVal val="visible"/>
                                          </p:to>
                                        </p:set>
                                      </p:childTnLst>
                                    </p:cTn>
                                  </p:par>
                                </p:childTnLst>
                              </p:cTn>
                            </p:par>
                            <p:par>
                              <p:cTn id="12" fill="hold">
                                <p:stCondLst>
                                  <p:cond delay="2000"/>
                                </p:stCondLst>
                                <p:childTnLst>
                                  <p:par>
                                    <p:cTn id="13" presetID="4" presetClass="entr" presetSubtype="32" fill="hold" grpId="3" nodeType="afterEffect">
                                      <p:stCondLst>
                                        <p:cond delay="1000"/>
                                      </p:stCondLst>
                                      <p:iterate>
                                        <p:tmAbs val="0"/>
                                      </p:iterate>
                                      <p:childTnLst>
                                        <p:set>
                                          <p:cBhvr>
                                            <p:cTn id="14" fill="hold"/>
                                            <p:tgtEl>
                                              <p:spTgt spid="181"/>
                                            </p:tgtEl>
                                            <p:attrNameLst>
                                              <p:attrName>style.visibility</p:attrName>
                                            </p:attrNameLst>
                                          </p:cBhvr>
                                          <p:to>
                                            <p:strVal val="visible"/>
                                          </p:to>
                                        </p:set>
                                        <p:animEffect transition="in" filter="box(out)">
                                          <p:cBhvr>
                                            <p:cTn id="15" dur="500"/>
                                            <p:tgtEl>
                                              <p:spTgt spid="1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1" grpId="3" animBg="1" advAuto="0"/>
          <p:bldP spid="182" grpId="2" animBg="1" advAuto="0"/>
        </p:bldLst>
      </p:timing>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 name="Shape 210"/>
          <p:cNvSpPr/>
          <p:nvPr/>
        </p:nvSpPr>
        <p:spPr>
          <a:xfrm>
            <a:off x="-190500" y="-114300"/>
            <a:ext cx="13385800" cy="9982200"/>
          </a:xfrm>
          <a:prstGeom prst="rect">
            <a:avLst/>
          </a:prstGeom>
          <a:solidFill/>
          <a:ln w="25400">
            <a:solidFill/>
            <a:miter lim="400000"/>
          </a:ln>
        </p:spPr>
        <p:txBody>
          <a:bodyPr lIns="0" tIns="0" rIns="0" bIns="0" anchor="ctr"/>
          <a:lstStyle/>
          <a:p>
            <a:pPr lvl="0">
              <a:defRPr sz="3600"/>
            </a:pPr>
            <a:endParaRPr/>
          </a:p>
        </p:txBody>
      </p:sp>
      <p:sp>
        <p:nvSpPr>
          <p:cNvPr id="211" name="Shape 211"/>
          <p:cNvSpPr/>
          <p:nvPr/>
        </p:nvSpPr>
        <p:spPr>
          <a:xfrm>
            <a:off x="5270500" y="444500"/>
            <a:ext cx="7670800" cy="787400"/>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b">
            <a:spAutoFit/>
          </a:bodyPr>
          <a:lstStyle/>
          <a:p>
            <a:pPr lvl="0" algn="l">
              <a:defRPr sz="1800"/>
            </a:pPr>
            <a:r>
              <a:rPr sz="4500" spc="945">
                <a:solidFill>
                  <a:srgbClr val="FFFFFF"/>
                </a:solidFill>
              </a:rPr>
              <a:t>I</a:t>
            </a:r>
            <a:r>
              <a:rPr sz="4500" spc="3645">
                <a:solidFill>
                  <a:srgbClr val="FFFFFF"/>
                </a:solidFill>
              </a:rPr>
              <a:t>.</a:t>
            </a:r>
            <a:r>
              <a:rPr sz="4500" spc="4724">
                <a:solidFill>
                  <a:srgbClr val="FFFFFF"/>
                </a:solidFill>
              </a:rPr>
              <a:t>HISTORY</a:t>
            </a:r>
          </a:p>
        </p:txBody>
      </p:sp>
      <p:pic>
        <p:nvPicPr>
          <p:cNvPr id="5" name="Picture 4" descr="Burt Brock Tag-Blac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369800" y="9642474"/>
            <a:ext cx="634999" cy="111125"/>
          </a:xfrm>
          <a:prstGeom prst="rect">
            <a:avLst/>
          </a:prstGeom>
        </p:spPr>
      </p:pic>
      <p:pic>
        <p:nvPicPr>
          <p:cNvPr id="6" name="Picture 5">
            <a:extLst>
              <a:ext uri="{FF2B5EF4-FFF2-40B4-BE49-F238E27FC236}">
                <a16:creationId xmlns:a16="http://schemas.microsoft.com/office/drawing/2014/main" id="{AFC2D789-23D8-6B47-BE3C-6457BE29AD0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462142" y="993295"/>
            <a:ext cx="6080516" cy="8315805"/>
          </a:xfrm>
          <a:prstGeom prst="rect">
            <a:avLst/>
          </a:prstGeom>
        </p:spPr>
      </p:pic>
    </p:spTree>
  </p:cSld>
  <p:clrMapOvr>
    <a:masterClrMapping/>
  </p:clrMapOvr>
  <p:transition spd="slow">
    <p:fade/>
  </p:transition>
  <mc:AlternateContent xmlns:mc="http://schemas.openxmlformats.org/markup-compatibility/2006" xmlns:p14="http://schemas.microsoft.com/office/powerpoint/2010/main">
    <mc:Choice Requires="p14">
      <p:timing>
        <p:tnLst>
          <p:par>
            <p:cTn id="1" dur="indefinite" restart="never" fill="hold"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14:presetBounceEnd="50000">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14:bounceEnd="50000">
                                          <p:cBhvr additive="base">
                                            <p:cTn id="7" dur="1000" fill="hold"/>
                                            <p:tgtEl>
                                              <p:spTgt spid="6"/>
                                            </p:tgtEl>
                                            <p:attrNameLst>
                                              <p:attrName>ppt_x</p:attrName>
                                            </p:attrNameLst>
                                          </p:cBhvr>
                                          <p:tavLst>
                                            <p:tav tm="0">
                                              <p:val>
                                                <p:strVal val="0-#ppt_w/2"/>
                                              </p:val>
                                            </p:tav>
                                            <p:tav tm="100000">
                                              <p:val>
                                                <p:strVal val="#ppt_x"/>
                                              </p:val>
                                            </p:tav>
                                          </p:tavLst>
                                        </p:anim>
                                        <p:anim calcmode="lin" valueType="num" p14:bounceEnd="50000">
                                          <p:cBhvr additive="base">
                                            <p:cTn id="8" dur="10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fill="hold"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0-#ppt_w/2"/>
                                              </p:val>
                                            </p:tav>
                                            <p:tav tm="100000">
                                              <p:val>
                                                <p:strVal val="#ppt_x"/>
                                              </p:val>
                                            </p:tav>
                                          </p:tavLst>
                                        </p:anim>
                                        <p:anim calcmode="lin" valueType="num">
                                          <p:cBhvr additive="base">
                                            <p:cTn id="8" dur="10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6" name="watson.jpg"/>
          <p:cNvPicPr/>
          <p:nvPr/>
        </p:nvPicPr>
        <p:blipFill>
          <a:blip r:embed="rId3"/>
          <a:stretch>
            <a:fillRect/>
          </a:stretch>
        </p:blipFill>
        <p:spPr>
          <a:xfrm>
            <a:off x="-38100" y="-101600"/>
            <a:ext cx="5257800" cy="7662530"/>
          </a:xfrm>
          <a:prstGeom prst="rect">
            <a:avLst/>
          </a:prstGeom>
          <a:ln w="12700">
            <a:miter lim="400000"/>
          </a:ln>
        </p:spPr>
      </p:pic>
      <p:sp>
        <p:nvSpPr>
          <p:cNvPr id="217" name="Shape 217"/>
          <p:cNvSpPr/>
          <p:nvPr/>
        </p:nvSpPr>
        <p:spPr>
          <a:xfrm>
            <a:off x="5219700" y="-12700"/>
            <a:ext cx="7823200" cy="7569200"/>
          </a:xfrm>
          <a:prstGeom prst="rect">
            <a:avLst/>
          </a:prstGeom>
          <a:solidFill/>
          <a:ln w="25400">
            <a:solidFill/>
            <a:miter lim="400000"/>
          </a:ln>
        </p:spPr>
        <p:txBody>
          <a:bodyPr lIns="0" tIns="0" rIns="0" bIns="0" anchor="ctr"/>
          <a:lstStyle/>
          <a:p>
            <a:pPr lvl="0">
              <a:defRPr sz="3600"/>
            </a:pPr>
            <a:endParaRPr/>
          </a:p>
        </p:txBody>
      </p:sp>
      <p:sp>
        <p:nvSpPr>
          <p:cNvPr id="218" name="Shape 218"/>
          <p:cNvSpPr/>
          <p:nvPr/>
        </p:nvSpPr>
        <p:spPr>
          <a:xfrm>
            <a:off x="5270500" y="444500"/>
            <a:ext cx="7670800" cy="787400"/>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b">
            <a:spAutoFit/>
          </a:bodyPr>
          <a:lstStyle/>
          <a:p>
            <a:pPr lvl="0" algn="l">
              <a:defRPr sz="1800"/>
            </a:pPr>
            <a:r>
              <a:rPr sz="4500" spc="945">
                <a:solidFill>
                  <a:srgbClr val="FFFFFF"/>
                </a:solidFill>
              </a:rPr>
              <a:t>I</a:t>
            </a:r>
            <a:r>
              <a:rPr sz="4500" spc="3645">
                <a:solidFill>
                  <a:srgbClr val="FFFFFF"/>
                </a:solidFill>
              </a:rPr>
              <a:t>.</a:t>
            </a:r>
            <a:r>
              <a:rPr sz="4500" spc="4724">
                <a:solidFill>
                  <a:srgbClr val="FFFFFF"/>
                </a:solidFill>
              </a:rPr>
              <a:t>HISTORY</a:t>
            </a:r>
          </a:p>
        </p:txBody>
      </p:sp>
      <p:sp>
        <p:nvSpPr>
          <p:cNvPr id="219" name="Shape 219"/>
          <p:cNvSpPr/>
          <p:nvPr/>
        </p:nvSpPr>
        <p:spPr>
          <a:xfrm>
            <a:off x="5588000" y="1714570"/>
            <a:ext cx="7315200" cy="1752531"/>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b">
            <a:spAutoFit/>
          </a:bodyPr>
          <a:lstStyle/>
          <a:p>
            <a:pPr lvl="0" algn="l">
              <a:lnSpc>
                <a:spcPct val="110000"/>
              </a:lnSpc>
              <a:defRPr sz="1800"/>
            </a:pPr>
            <a:r>
              <a:rPr sz="4200" u="sng" dirty="0">
                <a:solidFill>
                  <a:srgbClr val="FFFFFF"/>
                </a:solidFill>
                <a:latin typeface="Arial"/>
                <a:cs typeface="Arial"/>
              </a:rPr>
              <a:t>John B. Watson </a:t>
            </a:r>
            <a:r>
              <a:rPr sz="3100" u="sng" dirty="0">
                <a:solidFill>
                  <a:srgbClr val="FFFFFF"/>
                </a:solidFill>
                <a:latin typeface="Arial"/>
                <a:cs typeface="Arial"/>
              </a:rPr>
              <a:t>- </a:t>
            </a:r>
            <a:r>
              <a:rPr sz="4200" u="sng" dirty="0">
                <a:solidFill>
                  <a:srgbClr val="FFFFFF"/>
                </a:solidFill>
                <a:latin typeface="Arial"/>
                <a:cs typeface="Arial"/>
              </a:rPr>
              <a:t>Behaviorism</a:t>
            </a:r>
          </a:p>
          <a:p>
            <a:pPr lvl="1" algn="l">
              <a:lnSpc>
                <a:spcPct val="110000"/>
              </a:lnSpc>
              <a:defRPr sz="1800"/>
            </a:pPr>
            <a:r>
              <a:rPr sz="3100" dirty="0">
                <a:solidFill>
                  <a:srgbClr val="FFFFFF"/>
                </a:solidFill>
                <a:latin typeface="Arial"/>
                <a:cs typeface="Arial"/>
              </a:rPr>
              <a:t>The study of Psych should be limited to </a:t>
            </a:r>
            <a:endParaRPr lang="en-US" sz="3100" dirty="0">
              <a:solidFill>
                <a:srgbClr val="FFFFFF"/>
              </a:solidFill>
              <a:latin typeface="Arial"/>
              <a:cs typeface="Arial"/>
            </a:endParaRPr>
          </a:p>
          <a:p>
            <a:pPr lvl="1" algn="l">
              <a:lnSpc>
                <a:spcPct val="110000"/>
              </a:lnSpc>
              <a:defRPr sz="1800"/>
            </a:pPr>
            <a:r>
              <a:rPr lang="en-US" sz="3100" dirty="0">
                <a:solidFill>
                  <a:srgbClr val="FFFFFF"/>
                </a:solidFill>
                <a:latin typeface="Arial"/>
                <a:cs typeface="Arial"/>
              </a:rPr>
              <a:t> </a:t>
            </a:r>
            <a:r>
              <a:rPr sz="3100" dirty="0">
                <a:solidFill>
                  <a:srgbClr val="FFFFFF"/>
                </a:solidFill>
                <a:latin typeface="Arial"/>
                <a:cs typeface="Arial"/>
              </a:rPr>
              <a:t>observable behavior</a:t>
            </a:r>
          </a:p>
        </p:txBody>
      </p:sp>
      <p:sp>
        <p:nvSpPr>
          <p:cNvPr id="220" name="Shape 220"/>
          <p:cNvSpPr/>
          <p:nvPr/>
        </p:nvSpPr>
        <p:spPr>
          <a:xfrm>
            <a:off x="252154" y="7641772"/>
            <a:ext cx="12497136" cy="128"/>
          </a:xfrm>
          <a:prstGeom prst="line">
            <a:avLst/>
          </a:prstGeom>
          <a:ln w="50800">
            <a:solidFill>
              <a:srgbClr val="484848"/>
            </a:solidFill>
            <a:miter lim="400000"/>
          </a:ln>
        </p:spPr>
        <p:txBody>
          <a:bodyPr lIns="0" tIns="0" rIns="0" bIns="0" anchor="ctr"/>
          <a:lstStyle/>
          <a:p>
            <a:pPr lvl="0" algn="l" defTabSz="457200">
              <a:defRPr sz="1200">
                <a:latin typeface="Helvetica"/>
                <a:ea typeface="Helvetica"/>
                <a:cs typeface="Helvetica"/>
                <a:sym typeface="Helvetica"/>
              </a:defRPr>
            </a:pPr>
            <a:endParaRPr/>
          </a:p>
        </p:txBody>
      </p:sp>
      <p:sp>
        <p:nvSpPr>
          <p:cNvPr id="221" name="Shape 221"/>
          <p:cNvSpPr/>
          <p:nvPr/>
        </p:nvSpPr>
        <p:spPr>
          <a:xfrm flipH="1">
            <a:off x="1221014" y="7438572"/>
            <a:ext cx="9041" cy="400958"/>
          </a:xfrm>
          <a:prstGeom prst="line">
            <a:avLst/>
          </a:prstGeom>
          <a:ln w="50800">
            <a:solidFill>
              <a:srgbClr val="484848"/>
            </a:solidFill>
            <a:miter lim="400000"/>
          </a:ln>
          <a:effectLst>
            <a:outerShdw blurRad="25400" dir="2700000" rotWithShape="0">
              <a:srgbClr val="FFFFFF"/>
            </a:outerShdw>
          </a:effectLst>
        </p:spPr>
        <p:txBody>
          <a:bodyPr lIns="0" tIns="0" rIns="0" bIns="0" anchor="ctr"/>
          <a:lstStyle/>
          <a:p>
            <a:pPr lvl="0" algn="l" defTabSz="457200">
              <a:defRPr sz="1200">
                <a:latin typeface="Helvetica"/>
                <a:ea typeface="Helvetica"/>
                <a:cs typeface="Helvetica"/>
                <a:sym typeface="Helvetica"/>
              </a:defRPr>
            </a:pPr>
            <a:endParaRPr/>
          </a:p>
        </p:txBody>
      </p:sp>
      <p:sp>
        <p:nvSpPr>
          <p:cNvPr id="222" name="Shape 222"/>
          <p:cNvSpPr/>
          <p:nvPr/>
        </p:nvSpPr>
        <p:spPr>
          <a:xfrm flipH="1">
            <a:off x="11419113" y="7425872"/>
            <a:ext cx="9041" cy="400958"/>
          </a:xfrm>
          <a:prstGeom prst="line">
            <a:avLst/>
          </a:prstGeom>
          <a:ln w="50800">
            <a:solidFill>
              <a:srgbClr val="484848"/>
            </a:solidFill>
            <a:miter lim="400000"/>
          </a:ln>
          <a:effectLst>
            <a:outerShdw blurRad="25400" dir="2700000" rotWithShape="0">
              <a:srgbClr val="FFFFFF"/>
            </a:outerShdw>
          </a:effectLst>
        </p:spPr>
        <p:txBody>
          <a:bodyPr lIns="0" tIns="0" rIns="0" bIns="0" anchor="ctr"/>
          <a:lstStyle/>
          <a:p>
            <a:pPr lvl="0" algn="l" defTabSz="457200">
              <a:defRPr sz="1200">
                <a:latin typeface="Helvetica"/>
                <a:ea typeface="Helvetica"/>
                <a:cs typeface="Helvetica"/>
                <a:sym typeface="Helvetica"/>
              </a:defRPr>
            </a:pPr>
            <a:endParaRPr/>
          </a:p>
        </p:txBody>
      </p:sp>
      <p:sp>
        <p:nvSpPr>
          <p:cNvPr id="223" name="Shape 223"/>
          <p:cNvSpPr/>
          <p:nvPr/>
        </p:nvSpPr>
        <p:spPr>
          <a:xfrm flipH="1">
            <a:off x="3176814" y="7425872"/>
            <a:ext cx="9041" cy="400958"/>
          </a:xfrm>
          <a:prstGeom prst="line">
            <a:avLst/>
          </a:prstGeom>
          <a:ln w="50800">
            <a:solidFill>
              <a:srgbClr val="484848"/>
            </a:solidFill>
            <a:miter lim="400000"/>
          </a:ln>
          <a:effectLst>
            <a:outerShdw blurRad="25400" dir="2700000" rotWithShape="0">
              <a:srgbClr val="FFFFFF"/>
            </a:outerShdw>
          </a:effectLst>
        </p:spPr>
        <p:txBody>
          <a:bodyPr lIns="0" tIns="0" rIns="0" bIns="0" anchor="ctr"/>
          <a:lstStyle/>
          <a:p>
            <a:pPr lvl="0" algn="l" defTabSz="457200">
              <a:defRPr sz="1200">
                <a:latin typeface="Helvetica"/>
                <a:ea typeface="Helvetica"/>
                <a:cs typeface="Helvetica"/>
                <a:sym typeface="Helvetica"/>
              </a:defRPr>
            </a:pPr>
            <a:endParaRPr/>
          </a:p>
        </p:txBody>
      </p:sp>
      <p:sp>
        <p:nvSpPr>
          <p:cNvPr id="224" name="Shape 224"/>
          <p:cNvSpPr/>
          <p:nvPr/>
        </p:nvSpPr>
        <p:spPr>
          <a:xfrm flipH="1">
            <a:off x="5132614" y="7425872"/>
            <a:ext cx="9041" cy="400958"/>
          </a:xfrm>
          <a:prstGeom prst="line">
            <a:avLst/>
          </a:prstGeom>
          <a:ln w="50800">
            <a:solidFill>
              <a:srgbClr val="484848"/>
            </a:solidFill>
            <a:miter lim="400000"/>
          </a:ln>
          <a:effectLst>
            <a:outerShdw blurRad="25400" dir="2700000" rotWithShape="0">
              <a:srgbClr val="FFFFFF"/>
            </a:outerShdw>
          </a:effectLst>
        </p:spPr>
        <p:txBody>
          <a:bodyPr lIns="0" tIns="0" rIns="0" bIns="0" anchor="ctr"/>
          <a:lstStyle/>
          <a:p>
            <a:pPr lvl="0" algn="l" defTabSz="457200">
              <a:defRPr sz="1200">
                <a:latin typeface="Helvetica"/>
                <a:ea typeface="Helvetica"/>
                <a:cs typeface="Helvetica"/>
                <a:sym typeface="Helvetica"/>
              </a:defRPr>
            </a:pPr>
            <a:endParaRPr/>
          </a:p>
        </p:txBody>
      </p:sp>
      <p:sp>
        <p:nvSpPr>
          <p:cNvPr id="225" name="Shape 225"/>
          <p:cNvSpPr/>
          <p:nvPr/>
        </p:nvSpPr>
        <p:spPr>
          <a:xfrm flipH="1">
            <a:off x="7113813" y="7425872"/>
            <a:ext cx="9041" cy="400958"/>
          </a:xfrm>
          <a:prstGeom prst="line">
            <a:avLst/>
          </a:prstGeom>
          <a:ln w="50800">
            <a:solidFill>
              <a:srgbClr val="484848"/>
            </a:solidFill>
            <a:miter lim="400000"/>
          </a:ln>
          <a:effectLst>
            <a:outerShdw blurRad="25400" dir="2700000" rotWithShape="0">
              <a:srgbClr val="FFFFFF"/>
            </a:outerShdw>
          </a:effectLst>
        </p:spPr>
        <p:txBody>
          <a:bodyPr lIns="0" tIns="0" rIns="0" bIns="0" anchor="ctr"/>
          <a:lstStyle/>
          <a:p>
            <a:pPr lvl="0" algn="l" defTabSz="457200">
              <a:defRPr sz="1200">
                <a:latin typeface="Helvetica"/>
                <a:ea typeface="Helvetica"/>
                <a:cs typeface="Helvetica"/>
                <a:sym typeface="Helvetica"/>
              </a:defRPr>
            </a:pPr>
            <a:endParaRPr/>
          </a:p>
        </p:txBody>
      </p:sp>
      <p:sp>
        <p:nvSpPr>
          <p:cNvPr id="226" name="Shape 226"/>
          <p:cNvSpPr/>
          <p:nvPr/>
        </p:nvSpPr>
        <p:spPr>
          <a:xfrm flipH="1">
            <a:off x="9222013" y="7438572"/>
            <a:ext cx="9041" cy="400958"/>
          </a:xfrm>
          <a:prstGeom prst="line">
            <a:avLst/>
          </a:prstGeom>
          <a:ln w="50800">
            <a:solidFill>
              <a:srgbClr val="484848"/>
            </a:solidFill>
            <a:miter lim="400000"/>
          </a:ln>
          <a:effectLst>
            <a:outerShdw blurRad="25400" dir="2700000" rotWithShape="0">
              <a:srgbClr val="FFFFFF"/>
            </a:outerShdw>
          </a:effectLst>
        </p:spPr>
        <p:txBody>
          <a:bodyPr lIns="0" tIns="0" rIns="0" bIns="0" anchor="ctr"/>
          <a:lstStyle/>
          <a:p>
            <a:pPr lvl="0" algn="l" defTabSz="457200">
              <a:defRPr sz="1200">
                <a:latin typeface="Helvetica"/>
                <a:ea typeface="Helvetica"/>
                <a:cs typeface="Helvetica"/>
                <a:sym typeface="Helvetica"/>
              </a:defRPr>
            </a:pPr>
            <a:endParaRPr/>
          </a:p>
        </p:txBody>
      </p:sp>
      <p:sp>
        <p:nvSpPr>
          <p:cNvPr id="227" name="Shape 227"/>
          <p:cNvSpPr/>
          <p:nvPr/>
        </p:nvSpPr>
        <p:spPr>
          <a:xfrm>
            <a:off x="589686" y="7023100"/>
            <a:ext cx="1285990" cy="368300"/>
          </a:xfrm>
          <a:prstGeom prst="rect">
            <a:avLst/>
          </a:prstGeom>
          <a:ln w="12700">
            <a:miter lim="400000"/>
          </a:ln>
          <a:effectLst>
            <a:outerShdw blurRad="25400" dir="2700000" rotWithShape="0">
              <a:srgbClr val="000000"/>
            </a:outerShdw>
          </a:effectLst>
          <a:extLst>
            <a:ext uri="{C572A759-6A51-4108-AA02-DFA0A04FC94B}">
              <ma14:wrappingTextBoxFlag xmlns:ma14="http://schemas.microsoft.com/office/mac/drawingml/2011/main" xmlns="" val="1"/>
            </a:ext>
          </a:extLst>
        </p:spPr>
        <p:txBody>
          <a:bodyPr wrap="none" lIns="0" tIns="0" rIns="0" bIns="0" anchor="b">
            <a:spAutoFit/>
          </a:bodyPr>
          <a:lstStyle>
            <a:lvl1pPr>
              <a:defRPr sz="17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700" b="1">
                <a:solidFill>
                  <a:srgbClr val="FFFFFF"/>
                </a:solidFill>
              </a:rPr>
              <a:t>Early 1600s</a:t>
            </a:r>
          </a:p>
        </p:txBody>
      </p:sp>
      <p:sp>
        <p:nvSpPr>
          <p:cNvPr id="228" name="Shape 228"/>
          <p:cNvSpPr/>
          <p:nvPr/>
        </p:nvSpPr>
        <p:spPr>
          <a:xfrm>
            <a:off x="191275" y="7779767"/>
            <a:ext cx="2070101" cy="1313433"/>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b">
            <a:spAutoFit/>
          </a:bodyPr>
          <a:lstStyle/>
          <a:p>
            <a:pPr lvl="0">
              <a:defRPr sz="1800"/>
            </a:pPr>
            <a:r>
              <a:rPr sz="2000" spc="-59"/>
              <a:t>Descartes &amp; Bacon </a:t>
            </a:r>
          </a:p>
          <a:p>
            <a:pPr lvl="0">
              <a:defRPr sz="1800"/>
            </a:pPr>
            <a:r>
              <a:rPr sz="2000" spc="-59"/>
              <a:t>develop Scientific Method</a:t>
            </a:r>
          </a:p>
        </p:txBody>
      </p:sp>
      <p:sp>
        <p:nvSpPr>
          <p:cNvPr id="229" name="Shape 229"/>
          <p:cNvSpPr/>
          <p:nvPr/>
        </p:nvSpPr>
        <p:spPr>
          <a:xfrm>
            <a:off x="2827745" y="7023100"/>
            <a:ext cx="594462" cy="368300"/>
          </a:xfrm>
          <a:prstGeom prst="rect">
            <a:avLst/>
          </a:prstGeom>
          <a:ln w="12700">
            <a:miter lim="400000"/>
          </a:ln>
          <a:effectLst>
            <a:outerShdw blurRad="25400" dir="2700000" rotWithShape="0">
              <a:srgbClr val="000000"/>
            </a:outerShdw>
          </a:effectLst>
          <a:extLst>
            <a:ext uri="{C572A759-6A51-4108-AA02-DFA0A04FC94B}">
              <ma14:wrappingTextBoxFlag xmlns:ma14="http://schemas.microsoft.com/office/mac/drawingml/2011/main" xmlns="" val="1"/>
            </a:ext>
          </a:extLst>
        </p:spPr>
        <p:txBody>
          <a:bodyPr wrap="none" lIns="0" tIns="0" rIns="0" bIns="0" anchor="b">
            <a:spAutoFit/>
          </a:bodyPr>
          <a:lstStyle>
            <a:lvl1pPr>
              <a:defRPr sz="17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700" b="1">
                <a:solidFill>
                  <a:srgbClr val="FFFFFF"/>
                </a:solidFill>
              </a:rPr>
              <a:t>1879</a:t>
            </a:r>
          </a:p>
        </p:txBody>
      </p:sp>
      <p:sp>
        <p:nvSpPr>
          <p:cNvPr id="230" name="Shape 230"/>
          <p:cNvSpPr/>
          <p:nvPr/>
        </p:nvSpPr>
        <p:spPr>
          <a:xfrm>
            <a:off x="2197875" y="7779767"/>
            <a:ext cx="2070101" cy="1313433"/>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b">
            <a:spAutoFit/>
          </a:bodyPr>
          <a:lstStyle>
            <a:lvl1pPr>
              <a:defRPr sz="2000" spc="-39"/>
            </a:lvl1pPr>
          </a:lstStyle>
          <a:p>
            <a:pPr lvl="0">
              <a:defRPr sz="1800" spc="0"/>
            </a:pPr>
            <a:r>
              <a:rPr sz="2000" spc="-39"/>
              <a:t>Birth of Modern Psychology - Wilhelm Wundt’s 1st Lab</a:t>
            </a:r>
          </a:p>
        </p:txBody>
      </p:sp>
      <p:sp>
        <p:nvSpPr>
          <p:cNvPr id="231" name="Shape 231"/>
          <p:cNvSpPr/>
          <p:nvPr/>
        </p:nvSpPr>
        <p:spPr>
          <a:xfrm>
            <a:off x="4789077" y="7023100"/>
            <a:ext cx="710401" cy="368300"/>
          </a:xfrm>
          <a:prstGeom prst="rect">
            <a:avLst/>
          </a:prstGeom>
          <a:ln w="12700">
            <a:miter lim="400000"/>
          </a:ln>
          <a:effectLst>
            <a:outerShdw blurRad="25400" dir="2700000" rotWithShape="0">
              <a:srgbClr val="000000"/>
            </a:outerShdw>
          </a:effectLst>
          <a:extLst>
            <a:ext uri="{C572A759-6A51-4108-AA02-DFA0A04FC94B}">
              <ma14:wrappingTextBoxFlag xmlns:ma14="http://schemas.microsoft.com/office/mac/drawingml/2011/main" xmlns="" val="1"/>
            </a:ext>
          </a:extLst>
        </p:spPr>
        <p:txBody>
          <a:bodyPr wrap="none" lIns="0" tIns="0" rIns="0" bIns="0" anchor="b">
            <a:spAutoFit/>
          </a:bodyPr>
          <a:lstStyle>
            <a:lvl1pPr>
              <a:defRPr sz="17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700" b="1">
                <a:solidFill>
                  <a:srgbClr val="FFFFFF"/>
                </a:solidFill>
              </a:rPr>
              <a:t>1880s</a:t>
            </a:r>
          </a:p>
        </p:txBody>
      </p:sp>
      <p:sp>
        <p:nvSpPr>
          <p:cNvPr id="232" name="Shape 232"/>
          <p:cNvSpPr/>
          <p:nvPr/>
        </p:nvSpPr>
        <p:spPr>
          <a:xfrm>
            <a:off x="4102875" y="7894067"/>
            <a:ext cx="2070101" cy="1008633"/>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b">
            <a:spAutoFit/>
          </a:bodyPr>
          <a:lstStyle>
            <a:lvl1pPr>
              <a:defRPr sz="2000" spc="-39"/>
            </a:lvl1pPr>
          </a:lstStyle>
          <a:p>
            <a:pPr lvl="0">
              <a:defRPr sz="1800" spc="0"/>
            </a:pPr>
            <a:r>
              <a:rPr sz="2000" spc="-39"/>
              <a:t>William James begins work in Functionalism</a:t>
            </a:r>
          </a:p>
        </p:txBody>
      </p:sp>
      <p:sp>
        <p:nvSpPr>
          <p:cNvPr id="233" name="Shape 233"/>
          <p:cNvSpPr/>
          <p:nvPr/>
        </p:nvSpPr>
        <p:spPr>
          <a:xfrm>
            <a:off x="6770276" y="7035800"/>
            <a:ext cx="710401" cy="368300"/>
          </a:xfrm>
          <a:prstGeom prst="rect">
            <a:avLst/>
          </a:prstGeom>
          <a:ln w="12700">
            <a:miter lim="400000"/>
          </a:ln>
          <a:effectLst>
            <a:outerShdw blurRad="25400" dir="2700000" rotWithShape="0">
              <a:srgbClr val="000000"/>
            </a:outerShdw>
          </a:effectLst>
          <a:extLst>
            <a:ext uri="{C572A759-6A51-4108-AA02-DFA0A04FC94B}">
              <ma14:wrappingTextBoxFlag xmlns:ma14="http://schemas.microsoft.com/office/mac/drawingml/2011/main" xmlns="" val="1"/>
            </a:ext>
          </a:extLst>
        </p:spPr>
        <p:txBody>
          <a:bodyPr wrap="none" lIns="0" tIns="0" rIns="0" bIns="0" anchor="b">
            <a:spAutoFit/>
          </a:bodyPr>
          <a:lstStyle>
            <a:lvl1pPr>
              <a:defRPr sz="17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700" b="1">
                <a:solidFill>
                  <a:srgbClr val="FFFFFF"/>
                </a:solidFill>
              </a:rPr>
              <a:t>1890s</a:t>
            </a:r>
          </a:p>
        </p:txBody>
      </p:sp>
      <p:sp>
        <p:nvSpPr>
          <p:cNvPr id="234" name="Shape 234"/>
          <p:cNvSpPr/>
          <p:nvPr/>
        </p:nvSpPr>
        <p:spPr>
          <a:xfrm>
            <a:off x="7378700" y="7912100"/>
            <a:ext cx="520700" cy="1524000"/>
          </a:xfrm>
          <a:prstGeom prst="rect">
            <a:avLst/>
          </a:prstGeom>
          <a:solidFill>
            <a:srgbClr val="FFFFFF"/>
          </a:solidFill>
          <a:ln w="25400">
            <a:miter lim="400000"/>
          </a:ln>
        </p:spPr>
        <p:txBody>
          <a:bodyPr lIns="0" tIns="0" rIns="0" bIns="0" anchor="ctr"/>
          <a:lstStyle/>
          <a:p>
            <a:pPr lvl="0">
              <a:defRPr sz="3600"/>
            </a:pPr>
            <a:endParaRPr/>
          </a:p>
        </p:txBody>
      </p:sp>
      <p:sp>
        <p:nvSpPr>
          <p:cNvPr id="235" name="Shape 235"/>
          <p:cNvSpPr/>
          <p:nvPr/>
        </p:nvSpPr>
        <p:spPr>
          <a:xfrm>
            <a:off x="6172975" y="7906767"/>
            <a:ext cx="1828801" cy="1008633"/>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b">
            <a:spAutoFit/>
          </a:bodyPr>
          <a:lstStyle>
            <a:lvl1pPr>
              <a:defRPr sz="2000" spc="-39"/>
            </a:lvl1pPr>
          </a:lstStyle>
          <a:p>
            <a:pPr lvl="0">
              <a:defRPr sz="1800" spc="0"/>
            </a:pPr>
            <a:r>
              <a:rPr sz="2000" spc="-39"/>
              <a:t>Freud develops his work in psychoanalysis</a:t>
            </a:r>
          </a:p>
        </p:txBody>
      </p:sp>
      <p:sp>
        <p:nvSpPr>
          <p:cNvPr id="236" name="Shape 236"/>
          <p:cNvSpPr/>
          <p:nvPr/>
        </p:nvSpPr>
        <p:spPr>
          <a:xfrm>
            <a:off x="252154" y="7641772"/>
            <a:ext cx="10276423" cy="128"/>
          </a:xfrm>
          <a:prstGeom prst="line">
            <a:avLst/>
          </a:prstGeom>
          <a:ln w="50800">
            <a:solidFill/>
            <a:miter lim="400000"/>
          </a:ln>
          <a:effectLst>
            <a:outerShdw blurRad="38100" dist="76200" dir="7920000" rotWithShape="0">
              <a:srgbClr val="000000"/>
            </a:outerShdw>
          </a:effectLst>
        </p:spPr>
        <p:txBody>
          <a:bodyPr lIns="0" tIns="0" rIns="0" bIns="0" anchor="ctr"/>
          <a:lstStyle/>
          <a:p>
            <a:pPr lvl="0" algn="l" defTabSz="457200">
              <a:defRPr sz="1200">
                <a:latin typeface="Helvetica"/>
                <a:ea typeface="Helvetica"/>
                <a:cs typeface="Helvetica"/>
                <a:sym typeface="Helvetica"/>
              </a:defRPr>
            </a:pPr>
            <a:endParaRPr/>
          </a:p>
        </p:txBody>
      </p:sp>
      <p:sp>
        <p:nvSpPr>
          <p:cNvPr id="237" name="Shape 237"/>
          <p:cNvSpPr/>
          <p:nvPr/>
        </p:nvSpPr>
        <p:spPr>
          <a:xfrm>
            <a:off x="-114300" y="7607300"/>
            <a:ext cx="368300" cy="330200"/>
          </a:xfrm>
          <a:prstGeom prst="rect">
            <a:avLst/>
          </a:prstGeom>
          <a:solidFill>
            <a:srgbClr val="FFFFFF"/>
          </a:solidFill>
          <a:ln w="25400">
            <a:miter lim="400000"/>
          </a:ln>
        </p:spPr>
        <p:txBody>
          <a:bodyPr lIns="0" tIns="0" rIns="0" bIns="0" anchor="ctr"/>
          <a:lstStyle/>
          <a:p>
            <a:pPr lvl="0">
              <a:defRPr sz="3600"/>
            </a:pPr>
            <a:endParaRPr/>
          </a:p>
        </p:txBody>
      </p:sp>
      <p:sp>
        <p:nvSpPr>
          <p:cNvPr id="238" name="Shape 238"/>
          <p:cNvSpPr/>
          <p:nvPr/>
        </p:nvSpPr>
        <p:spPr>
          <a:xfrm>
            <a:off x="8974544" y="7099300"/>
            <a:ext cx="594463" cy="368300"/>
          </a:xfrm>
          <a:prstGeom prst="rect">
            <a:avLst/>
          </a:prstGeom>
          <a:ln w="12700">
            <a:miter lim="400000"/>
          </a:ln>
          <a:effectLst>
            <a:outerShdw blurRad="25400" dir="2700000" rotWithShape="0">
              <a:srgbClr val="000000"/>
            </a:outerShdw>
          </a:effectLst>
          <a:extLst>
            <a:ext uri="{C572A759-6A51-4108-AA02-DFA0A04FC94B}">
              <ma14:wrappingTextBoxFlag xmlns:ma14="http://schemas.microsoft.com/office/mac/drawingml/2011/main" xmlns="" val="1"/>
            </a:ext>
          </a:extLst>
        </p:spPr>
        <p:txBody>
          <a:bodyPr wrap="none" lIns="0" tIns="0" rIns="0" bIns="0" anchor="b">
            <a:spAutoFit/>
          </a:bodyPr>
          <a:lstStyle>
            <a:lvl1pPr>
              <a:defRPr sz="17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700" b="1">
                <a:solidFill>
                  <a:srgbClr val="FFFFFF"/>
                </a:solidFill>
              </a:rPr>
              <a:t>1913</a:t>
            </a:r>
          </a:p>
        </p:txBody>
      </p:sp>
      <p:sp>
        <p:nvSpPr>
          <p:cNvPr id="239" name="Shape 239"/>
          <p:cNvSpPr/>
          <p:nvPr/>
        </p:nvSpPr>
        <p:spPr>
          <a:xfrm>
            <a:off x="8319275" y="7404100"/>
            <a:ext cx="1828801" cy="1917700"/>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b">
            <a:spAutoFit/>
          </a:bodyPr>
          <a:lstStyle>
            <a:lvl1pPr>
              <a:defRPr sz="2000" spc="-39"/>
            </a:lvl1pPr>
          </a:lstStyle>
          <a:p>
            <a:pPr lvl="0">
              <a:defRPr sz="1800" spc="0"/>
            </a:pPr>
            <a:r>
              <a:rPr sz="2000" spc="-39"/>
              <a:t>John B. Watson  publishes “Psychology as the Behaviorist Views It”</a:t>
            </a:r>
          </a:p>
        </p:txBody>
      </p:sp>
      <p:sp>
        <p:nvSpPr>
          <p:cNvPr id="240" name="Shape 240"/>
          <p:cNvSpPr/>
          <p:nvPr/>
        </p:nvSpPr>
        <p:spPr>
          <a:xfrm>
            <a:off x="11113676" y="7150100"/>
            <a:ext cx="710401" cy="368300"/>
          </a:xfrm>
          <a:prstGeom prst="rect">
            <a:avLst/>
          </a:prstGeom>
          <a:ln w="12700">
            <a:miter lim="400000"/>
          </a:ln>
          <a:effectLst>
            <a:outerShdw blurRad="25400" dir="2700000" rotWithShape="0">
              <a:srgbClr val="000000"/>
            </a:outerShdw>
          </a:effectLst>
          <a:extLst>
            <a:ext uri="{C572A759-6A51-4108-AA02-DFA0A04FC94B}">
              <ma14:wrappingTextBoxFlag xmlns:ma14="http://schemas.microsoft.com/office/mac/drawingml/2011/main" xmlns="" val="1"/>
            </a:ext>
          </a:extLst>
        </p:spPr>
        <p:txBody>
          <a:bodyPr wrap="none" lIns="0" tIns="0" rIns="0" bIns="0" anchor="b">
            <a:spAutoFit/>
          </a:bodyPr>
          <a:lstStyle>
            <a:lvl1pPr>
              <a:defRPr sz="17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700" b="1">
                <a:solidFill>
                  <a:srgbClr val="FFFFFF"/>
                </a:solidFill>
              </a:rPr>
              <a:t>1930s</a:t>
            </a:r>
          </a:p>
        </p:txBody>
      </p:sp>
      <p:sp>
        <p:nvSpPr>
          <p:cNvPr id="241" name="Shape 241"/>
          <p:cNvSpPr/>
          <p:nvPr/>
        </p:nvSpPr>
        <p:spPr>
          <a:xfrm>
            <a:off x="10516375" y="7843267"/>
            <a:ext cx="1828801" cy="1008633"/>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b">
            <a:spAutoFit/>
          </a:bodyPr>
          <a:lstStyle>
            <a:lvl1pPr>
              <a:defRPr sz="2000" spc="-39"/>
            </a:lvl1pPr>
          </a:lstStyle>
          <a:p>
            <a:pPr lvl="0">
              <a:defRPr sz="1800" spc="0"/>
            </a:pPr>
            <a:r>
              <a:rPr sz="2000" spc="-39"/>
              <a:t>B.S. Skinner details operant conditioning</a:t>
            </a:r>
          </a:p>
        </p:txBody>
      </p:sp>
      <p:pic>
        <p:nvPicPr>
          <p:cNvPr id="242" name="PostItNote3 B-W.gif"/>
          <p:cNvPicPr/>
          <p:nvPr/>
        </p:nvPicPr>
        <p:blipFill>
          <a:blip r:embed="rId4"/>
          <a:stretch>
            <a:fillRect/>
          </a:stretch>
        </p:blipFill>
        <p:spPr>
          <a:xfrm>
            <a:off x="-152400" y="3479800"/>
            <a:ext cx="7531100" cy="6959600"/>
          </a:xfrm>
          <a:prstGeom prst="rect">
            <a:avLst/>
          </a:prstGeom>
          <a:ln w="12700">
            <a:miter lim="400000"/>
          </a:ln>
          <a:effectLst>
            <a:outerShdw blurRad="177800" dist="152400" dir="3000000" rotWithShape="0">
              <a:srgbClr val="000000"/>
            </a:outerShdw>
          </a:effectLst>
        </p:spPr>
      </p:pic>
      <p:sp>
        <p:nvSpPr>
          <p:cNvPr id="243" name="Shape 243"/>
          <p:cNvSpPr/>
          <p:nvPr/>
        </p:nvSpPr>
        <p:spPr>
          <a:xfrm rot="21096451">
            <a:off x="751652" y="4547415"/>
            <a:ext cx="5499101" cy="1955801"/>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b">
            <a:spAutoFit/>
          </a:bodyPr>
          <a:lstStyle/>
          <a:p>
            <a:pPr lvl="0" algn="l">
              <a:defRPr sz="1800"/>
            </a:pPr>
            <a:r>
              <a:rPr sz="4700">
                <a:solidFill>
                  <a:srgbClr val="061D91"/>
                </a:solidFill>
                <a:latin typeface="CoopForged"/>
                <a:ea typeface="CoopForged"/>
                <a:cs typeface="CoopForged"/>
                <a:sym typeface="CoopForged"/>
              </a:rPr>
              <a:t>Psychology -</a:t>
            </a:r>
            <a:r>
              <a:rPr sz="6100">
                <a:solidFill>
                  <a:srgbClr val="061D91"/>
                </a:solidFill>
                <a:latin typeface="CoopForged"/>
                <a:ea typeface="CoopForged"/>
                <a:cs typeface="CoopForged"/>
                <a:sym typeface="CoopForged"/>
              </a:rPr>
              <a:t> </a:t>
            </a:r>
            <a:r>
              <a:rPr sz="3770">
                <a:solidFill>
                  <a:srgbClr val="061D91"/>
                </a:solidFill>
                <a:latin typeface="CoopForged"/>
                <a:ea typeface="CoopForged"/>
                <a:cs typeface="CoopForged"/>
                <a:sym typeface="CoopForged"/>
              </a:rPr>
              <a:t>the science of mental life</a:t>
            </a:r>
            <a:r>
              <a:rPr sz="6100">
                <a:solidFill>
                  <a:srgbClr val="061D91"/>
                </a:solidFill>
                <a:latin typeface="CoopForged"/>
                <a:ea typeface="CoopForged"/>
                <a:cs typeface="CoopForged"/>
                <a:sym typeface="CoopForged"/>
              </a:rPr>
              <a:t> </a:t>
            </a:r>
          </a:p>
        </p:txBody>
      </p:sp>
      <p:sp>
        <p:nvSpPr>
          <p:cNvPr id="244" name="Shape 244"/>
          <p:cNvSpPr/>
          <p:nvPr/>
        </p:nvSpPr>
        <p:spPr>
          <a:xfrm rot="21096451">
            <a:off x="1394921" y="6255132"/>
            <a:ext cx="4686301" cy="2514601"/>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b">
            <a:spAutoFit/>
          </a:bodyPr>
          <a:lstStyle/>
          <a:p>
            <a:pPr lvl="0" algn="l">
              <a:defRPr sz="1800"/>
            </a:pPr>
            <a:r>
              <a:rPr sz="4700">
                <a:solidFill>
                  <a:srgbClr val="061D91"/>
                </a:solidFill>
                <a:latin typeface="CoopForged"/>
                <a:ea typeface="CoopForged"/>
                <a:cs typeface="CoopForged"/>
                <a:sym typeface="CoopForged"/>
              </a:rPr>
              <a:t>Psychology - </a:t>
            </a:r>
            <a:r>
              <a:rPr sz="3870">
                <a:solidFill>
                  <a:srgbClr val="061D91"/>
                </a:solidFill>
                <a:latin typeface="CoopForged"/>
                <a:ea typeface="CoopForged"/>
                <a:cs typeface="CoopForged"/>
                <a:sym typeface="CoopForged"/>
              </a:rPr>
              <a:t>scientific study of observable behavior</a:t>
            </a:r>
          </a:p>
        </p:txBody>
      </p:sp>
      <p:sp>
        <p:nvSpPr>
          <p:cNvPr id="245" name="Shape 245"/>
          <p:cNvSpPr/>
          <p:nvPr/>
        </p:nvSpPr>
        <p:spPr>
          <a:xfrm flipH="1">
            <a:off x="2082382" y="4256796"/>
            <a:ext cx="1870553" cy="2565332"/>
          </a:xfrm>
          <a:prstGeom prst="line">
            <a:avLst/>
          </a:prstGeom>
          <a:ln w="76200">
            <a:solidFill>
              <a:srgbClr val="1626A4"/>
            </a:solidFill>
            <a:miter lim="400000"/>
          </a:ln>
        </p:spPr>
        <p:txBody>
          <a:bodyPr lIns="0" tIns="0" rIns="0" bIns="0" anchor="ctr"/>
          <a:lstStyle/>
          <a:p>
            <a:pPr lvl="0" algn="l" defTabSz="457200">
              <a:defRPr sz="1200">
                <a:latin typeface="Helvetica"/>
                <a:ea typeface="Helvetica"/>
                <a:cs typeface="Helvetica"/>
                <a:sym typeface="Helvetica"/>
              </a:defRPr>
            </a:pPr>
            <a:endParaRPr/>
          </a:p>
        </p:txBody>
      </p:sp>
      <p:sp>
        <p:nvSpPr>
          <p:cNvPr id="246" name="Shape 246"/>
          <p:cNvSpPr/>
          <p:nvPr/>
        </p:nvSpPr>
        <p:spPr>
          <a:xfrm>
            <a:off x="1193939" y="5128051"/>
            <a:ext cx="4061773" cy="1309388"/>
          </a:xfrm>
          <a:prstGeom prst="line">
            <a:avLst/>
          </a:prstGeom>
          <a:ln w="76200">
            <a:solidFill>
              <a:srgbClr val="1626A4"/>
            </a:solidFill>
            <a:miter lim="400000"/>
          </a:ln>
        </p:spPr>
        <p:txBody>
          <a:bodyPr lIns="0" tIns="0" rIns="0" bIns="0" anchor="ctr"/>
          <a:lstStyle/>
          <a:p>
            <a:pPr lvl="0" algn="l" defTabSz="457200">
              <a:defRPr sz="1200">
                <a:latin typeface="Helvetica"/>
                <a:ea typeface="Helvetica"/>
                <a:cs typeface="Helvetica"/>
                <a:sym typeface="Helvetica"/>
              </a:defRPr>
            </a:pPr>
            <a:endParaRPr/>
          </a:p>
        </p:txBody>
      </p:sp>
      <p:pic>
        <p:nvPicPr>
          <p:cNvPr id="35" name="Picture 34" descr="Big Ideas White.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423597" y="9584825"/>
            <a:ext cx="555803" cy="168775"/>
          </a:xfrm>
          <a:prstGeom prst="rect">
            <a:avLst/>
          </a:prstGeom>
          <a:effectLst>
            <a:outerShdw blurRad="50800" dir="2700000" algn="tl" rotWithShape="0">
              <a:srgbClr val="000000"/>
            </a:outerShdw>
          </a:effectLst>
        </p:spPr>
      </p:pic>
      <p:pic>
        <p:nvPicPr>
          <p:cNvPr id="36" name="Picture 35">
            <a:extLst>
              <a:ext uri="{FF2B5EF4-FFF2-40B4-BE49-F238E27FC236}">
                <a16:creationId xmlns:a16="http://schemas.microsoft.com/office/drawing/2014/main" id="{27E39838-B83D-1C49-A5A4-93DE349BA88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209915" y="3898901"/>
            <a:ext cx="4048799" cy="5537199"/>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14:presetBounceEnd="50000">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14:bounceEnd="50000">
                                          <p:cBhvr additive="base">
                                            <p:cTn id="7" dur="1000" fill="hold"/>
                                            <p:tgtEl>
                                              <p:spTgt spid="36"/>
                                            </p:tgtEl>
                                            <p:attrNameLst>
                                              <p:attrName>ppt_x</p:attrName>
                                            </p:attrNameLst>
                                          </p:cBhvr>
                                          <p:tavLst>
                                            <p:tav tm="0">
                                              <p:val>
                                                <p:strVal val="0-#ppt_w/2"/>
                                              </p:val>
                                            </p:tav>
                                            <p:tav tm="100000">
                                              <p:val>
                                                <p:strVal val="#ppt_x"/>
                                              </p:val>
                                            </p:tav>
                                          </p:tavLst>
                                        </p:anim>
                                        <p:anim calcmode="lin" valueType="num" p14:bounceEnd="50000">
                                          <p:cBhvr additive="base">
                                            <p:cTn id="8" dur="1000" fill="hold"/>
                                            <p:tgtEl>
                                              <p:spTgt spid="36"/>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10" presetClass="entr" presetSubtype="0" fill="hold" grpId="2" nodeType="afterEffect">
                                      <p:stCondLst>
                                        <p:cond delay="0"/>
                                      </p:stCondLst>
                                      <p:childTnLst>
                                        <p:set>
                                          <p:cBhvr>
                                            <p:cTn id="11" dur="1" fill="hold">
                                              <p:stCondLst>
                                                <p:cond delay="0"/>
                                              </p:stCondLst>
                                            </p:cTn>
                                            <p:tgtEl>
                                              <p:spTgt spid="219"/>
                                            </p:tgtEl>
                                            <p:attrNameLst>
                                              <p:attrName>style.visibility</p:attrName>
                                            </p:attrNameLst>
                                          </p:cBhvr>
                                          <p:to>
                                            <p:strVal val="visible"/>
                                          </p:to>
                                        </p:set>
                                        <p:animEffect transition="in" filter="fade">
                                          <p:cBhvr>
                                            <p:cTn id="12" dur="1500"/>
                                            <p:tgtEl>
                                              <p:spTgt spid="219"/>
                                            </p:tgtEl>
                                          </p:cBhvr>
                                        </p:animEffect>
                                      </p:childTnLst>
                                    </p:cTn>
                                  </p:par>
                                </p:childTnLst>
                              </p:cTn>
                            </p:par>
                            <p:par>
                              <p:cTn id="13" fill="hold">
                                <p:stCondLst>
                                  <p:cond delay="2500"/>
                                </p:stCondLst>
                                <p:childTnLst>
                                  <p:par>
                                    <p:cTn id="14" presetID="2" presetClass="entr" presetSubtype="8" fill="hold" grpId="3" nodeType="afterEffect" p14:presetBounceEnd="50000">
                                      <p:stCondLst>
                                        <p:cond delay="0"/>
                                      </p:stCondLst>
                                      <p:iterate>
                                        <p:tmAbs val="0"/>
                                      </p:iterate>
                                      <p:childTnLst>
                                        <p:set>
                                          <p:cBhvr>
                                            <p:cTn id="15" fill="hold"/>
                                            <p:tgtEl>
                                              <p:spTgt spid="236"/>
                                            </p:tgtEl>
                                            <p:attrNameLst>
                                              <p:attrName>style.visibility</p:attrName>
                                            </p:attrNameLst>
                                          </p:cBhvr>
                                          <p:to>
                                            <p:strVal val="visible"/>
                                          </p:to>
                                        </p:set>
                                        <p:anim calcmode="lin" valueType="num" p14:bounceEnd="50000">
                                          <p:cBhvr>
                                            <p:cTn id="16" dur="4000" fill="hold"/>
                                            <p:tgtEl>
                                              <p:spTgt spid="236"/>
                                            </p:tgtEl>
                                            <p:attrNameLst>
                                              <p:attrName>ppt_x</p:attrName>
                                            </p:attrNameLst>
                                          </p:cBhvr>
                                          <p:tavLst>
                                            <p:tav tm="0">
                                              <p:val>
                                                <p:strVal val="0-#ppt_w/2"/>
                                              </p:val>
                                            </p:tav>
                                            <p:tav tm="100000">
                                              <p:val>
                                                <p:strVal val="#ppt_x"/>
                                              </p:val>
                                            </p:tav>
                                          </p:tavLst>
                                        </p:anim>
                                        <p:anim calcmode="lin" valueType="num" p14:bounceEnd="50000">
                                          <p:cBhvr>
                                            <p:cTn id="17" dur="4000" fill="hold"/>
                                            <p:tgtEl>
                                              <p:spTgt spid="236"/>
                                            </p:tgtEl>
                                            <p:attrNameLst>
                                              <p:attrName>ppt_y</p:attrName>
                                            </p:attrNameLst>
                                          </p:cBhvr>
                                          <p:tavLst>
                                            <p:tav tm="0">
                                              <p:val>
                                                <p:strVal val="#ppt_y"/>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15" presetClass="entr" presetSubtype="0" fill="hold" grpId="4" nodeType="clickEffect">
                                      <p:stCondLst>
                                        <p:cond delay="0"/>
                                      </p:stCondLst>
                                      <p:iterate>
                                        <p:tmAbs val="0"/>
                                      </p:iterate>
                                      <p:childTnLst>
                                        <p:set>
                                          <p:cBhvr>
                                            <p:cTn id="21" fill="hold"/>
                                            <p:tgtEl>
                                              <p:spTgt spid="242"/>
                                            </p:tgtEl>
                                            <p:attrNameLst>
                                              <p:attrName>style.visibility</p:attrName>
                                            </p:attrNameLst>
                                          </p:cBhvr>
                                          <p:to>
                                            <p:strVal val="visible"/>
                                          </p:to>
                                        </p:set>
                                        <p:anim calcmode="lin" valueType="num">
                                          <p:cBhvr>
                                            <p:cTn id="22" dur="1000" fill="hold"/>
                                            <p:tgtEl>
                                              <p:spTgt spid="242"/>
                                            </p:tgtEl>
                                            <p:attrNameLst>
                                              <p:attrName>ppt_w</p:attrName>
                                            </p:attrNameLst>
                                          </p:cBhvr>
                                          <p:tavLst>
                                            <p:tav tm="0">
                                              <p:val>
                                                <p:fltVal val="0"/>
                                              </p:val>
                                            </p:tav>
                                            <p:tav tm="100000">
                                              <p:val>
                                                <p:strVal val="#ppt_w"/>
                                              </p:val>
                                            </p:tav>
                                          </p:tavLst>
                                        </p:anim>
                                        <p:anim calcmode="lin" valueType="num">
                                          <p:cBhvr>
                                            <p:cTn id="23" dur="1000" fill="hold"/>
                                            <p:tgtEl>
                                              <p:spTgt spid="242"/>
                                            </p:tgtEl>
                                            <p:attrNameLst>
                                              <p:attrName>ppt_h</p:attrName>
                                            </p:attrNameLst>
                                          </p:cBhvr>
                                          <p:tavLst>
                                            <p:tav tm="0">
                                              <p:val>
                                                <p:fltVal val="0"/>
                                              </p:val>
                                            </p:tav>
                                            <p:tav tm="100000">
                                              <p:val>
                                                <p:strVal val="#ppt_h"/>
                                              </p:val>
                                            </p:tav>
                                          </p:tavLst>
                                        </p:anim>
                                        <p:anim calcmode="lin" valueType="num">
                                          <p:cBhvr>
                                            <p:cTn id="24" dur="1000" fill="hold"/>
                                            <p:tgtEl>
                                              <p:spTgt spid="242"/>
                                            </p:tgtEl>
                                            <p:attrNameLst>
                                              <p:attrName>ppt_x</p:attrName>
                                            </p:attrNameLst>
                                          </p:cBhvr>
                                          <p:tavLst>
                                            <p:tav tm="0" fmla="#ppt_x+(cos(-2*pi*(1-$))*-#ppt_x-sin(-2*pi*(1-$))*(1-#ppt_y))*(1-$)">
                                              <p:val>
                                                <p:fltVal val="0"/>
                                              </p:val>
                                            </p:tav>
                                            <p:tav tm="100000">
                                              <p:val>
                                                <p:fltVal val="1"/>
                                              </p:val>
                                            </p:tav>
                                          </p:tavLst>
                                        </p:anim>
                                        <p:anim calcmode="lin" valueType="num">
                                          <p:cBhvr>
                                            <p:cTn id="25" dur="1000" fill="hold"/>
                                            <p:tgtEl>
                                              <p:spTgt spid="242"/>
                                            </p:tgtEl>
                                            <p:attrNameLst>
                                              <p:attrName>ppt_y</p:attrName>
                                            </p:attrNameLst>
                                          </p:cBhvr>
                                          <p:tavLst>
                                            <p:tav tm="0" fmla="#ppt_y+(sin(-2*pi*(1-$))*-#ppt_x+cos(-2*pi*(1-$))*(1-#ppt_y))*(1-$)">
                                              <p:val>
                                                <p:fltVal val="0"/>
                                              </p:val>
                                            </p:tav>
                                            <p:tav tm="100000">
                                              <p:val>
                                                <p:fltVal val="1"/>
                                              </p:val>
                                            </p:tav>
                                          </p:tavLst>
                                        </p:anim>
                                      </p:childTnLst>
                                    </p:cTn>
                                  </p:par>
                                </p:childTnLst>
                              </p:cTn>
                            </p:par>
                            <p:par>
                              <p:cTn id="26" fill="hold">
                                <p:stCondLst>
                                  <p:cond delay="1000"/>
                                </p:stCondLst>
                                <p:childTnLst>
                                  <p:par>
                                    <p:cTn id="27" presetID="18" presetClass="entr" presetSubtype="6" fill="hold" grpId="5" nodeType="afterEffect">
                                      <p:stCondLst>
                                        <p:cond delay="0"/>
                                      </p:stCondLst>
                                      <p:iterate>
                                        <p:tmAbs val="0"/>
                                      </p:iterate>
                                      <p:childTnLst>
                                        <p:set>
                                          <p:cBhvr>
                                            <p:cTn id="28" fill="hold"/>
                                            <p:tgtEl>
                                              <p:spTgt spid="243"/>
                                            </p:tgtEl>
                                            <p:attrNameLst>
                                              <p:attrName>style.visibility</p:attrName>
                                            </p:attrNameLst>
                                          </p:cBhvr>
                                          <p:to>
                                            <p:strVal val="visible"/>
                                          </p:to>
                                        </p:set>
                                        <p:animEffect transition="in" filter="strips(downRight)">
                                          <p:cBhvr>
                                            <p:cTn id="29" dur="2000"/>
                                            <p:tgtEl>
                                              <p:spTgt spid="243"/>
                                            </p:tgtEl>
                                          </p:cBhvr>
                                        </p:animEffect>
                                      </p:childTnLst>
                                    </p:cTn>
                                  </p:par>
                                </p:childTnLst>
                              </p:cTn>
                            </p:par>
                            <p:par>
                              <p:cTn id="30" fill="hold">
                                <p:stCondLst>
                                  <p:cond delay="3000"/>
                                </p:stCondLst>
                                <p:childTnLst>
                                  <p:par>
                                    <p:cTn id="31" presetID="2" presetClass="exit" presetSubtype="2" fill="hold" nodeType="afterEffect">
                                      <p:stCondLst>
                                        <p:cond delay="0"/>
                                      </p:stCondLst>
                                      <p:childTnLst>
                                        <p:anim calcmode="lin" valueType="num">
                                          <p:cBhvr additive="base">
                                            <p:cTn id="32" dur="500"/>
                                            <p:tgtEl>
                                              <p:spTgt spid="36"/>
                                            </p:tgtEl>
                                            <p:attrNameLst>
                                              <p:attrName>ppt_x</p:attrName>
                                            </p:attrNameLst>
                                          </p:cBhvr>
                                          <p:tavLst>
                                            <p:tav tm="0">
                                              <p:val>
                                                <p:strVal val="ppt_x"/>
                                              </p:val>
                                            </p:tav>
                                            <p:tav tm="100000">
                                              <p:val>
                                                <p:strVal val="1+ppt_w/2"/>
                                              </p:val>
                                            </p:tav>
                                          </p:tavLst>
                                        </p:anim>
                                        <p:anim calcmode="lin" valueType="num">
                                          <p:cBhvr additive="base">
                                            <p:cTn id="33" dur="500"/>
                                            <p:tgtEl>
                                              <p:spTgt spid="36"/>
                                            </p:tgtEl>
                                            <p:attrNameLst>
                                              <p:attrName>ppt_y</p:attrName>
                                            </p:attrNameLst>
                                          </p:cBhvr>
                                          <p:tavLst>
                                            <p:tav tm="0">
                                              <p:val>
                                                <p:strVal val="ppt_y"/>
                                              </p:val>
                                            </p:tav>
                                            <p:tav tm="100000">
                                              <p:val>
                                                <p:strVal val="ppt_y"/>
                                              </p:val>
                                            </p:tav>
                                          </p:tavLst>
                                        </p:anim>
                                        <p:set>
                                          <p:cBhvr>
                                            <p:cTn id="34" dur="1" fill="hold">
                                              <p:stCondLst>
                                                <p:cond delay="499"/>
                                              </p:stCondLst>
                                            </p:cTn>
                                            <p:tgtEl>
                                              <p:spTgt spid="36"/>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grpId="6" nodeType="clickEffect">
                                      <p:stCondLst>
                                        <p:cond delay="0"/>
                                      </p:stCondLst>
                                      <p:iterate>
                                        <p:tmAbs val="0"/>
                                      </p:iterate>
                                      <p:childTnLst>
                                        <p:set>
                                          <p:cBhvr>
                                            <p:cTn id="38" fill="hold"/>
                                            <p:tgtEl>
                                              <p:spTgt spid="246"/>
                                            </p:tgtEl>
                                            <p:attrNameLst>
                                              <p:attrName>style.visibility</p:attrName>
                                            </p:attrNameLst>
                                          </p:cBhvr>
                                          <p:to>
                                            <p:strVal val="visible"/>
                                          </p:to>
                                        </p:set>
                                        <p:animEffect transition="in" filter="wipe(left)">
                                          <p:cBhvr>
                                            <p:cTn id="39" dur="500"/>
                                            <p:tgtEl>
                                              <p:spTgt spid="246"/>
                                            </p:tgtEl>
                                          </p:cBhvr>
                                        </p:animEffect>
                                      </p:childTnLst>
                                    </p:cTn>
                                  </p:par>
                                </p:childTnLst>
                              </p:cTn>
                            </p:par>
                            <p:par>
                              <p:cTn id="40" fill="hold">
                                <p:stCondLst>
                                  <p:cond delay="500"/>
                                </p:stCondLst>
                                <p:childTnLst>
                                  <p:par>
                                    <p:cTn id="41" presetID="22" presetClass="entr" presetSubtype="2" fill="hold" grpId="7" nodeType="afterEffect">
                                      <p:stCondLst>
                                        <p:cond delay="0"/>
                                      </p:stCondLst>
                                      <p:iterate>
                                        <p:tmAbs val="0"/>
                                      </p:iterate>
                                      <p:childTnLst>
                                        <p:set>
                                          <p:cBhvr>
                                            <p:cTn id="42" fill="hold"/>
                                            <p:tgtEl>
                                              <p:spTgt spid="245"/>
                                            </p:tgtEl>
                                            <p:attrNameLst>
                                              <p:attrName>style.visibility</p:attrName>
                                            </p:attrNameLst>
                                          </p:cBhvr>
                                          <p:to>
                                            <p:strVal val="visible"/>
                                          </p:to>
                                        </p:set>
                                        <p:animEffect transition="in" filter="wipe(right)">
                                          <p:cBhvr>
                                            <p:cTn id="43" dur="500"/>
                                            <p:tgtEl>
                                              <p:spTgt spid="245"/>
                                            </p:tgtEl>
                                          </p:cBhvr>
                                        </p:animEffect>
                                      </p:childTnLst>
                                    </p:cTn>
                                  </p:par>
                                </p:childTnLst>
                              </p:cTn>
                            </p:par>
                            <p:par>
                              <p:cTn id="44" fill="hold">
                                <p:stCondLst>
                                  <p:cond delay="1000"/>
                                </p:stCondLst>
                                <p:childTnLst>
                                  <p:par>
                                    <p:cTn id="45" presetID="18" presetClass="entr" presetSubtype="6" fill="hold" grpId="8" nodeType="afterEffect">
                                      <p:stCondLst>
                                        <p:cond delay="0"/>
                                      </p:stCondLst>
                                      <p:iterate>
                                        <p:tmAbs val="0"/>
                                      </p:iterate>
                                      <p:childTnLst>
                                        <p:set>
                                          <p:cBhvr>
                                            <p:cTn id="46" fill="hold"/>
                                            <p:tgtEl>
                                              <p:spTgt spid="244"/>
                                            </p:tgtEl>
                                            <p:attrNameLst>
                                              <p:attrName>style.visibility</p:attrName>
                                            </p:attrNameLst>
                                          </p:cBhvr>
                                          <p:to>
                                            <p:strVal val="visible"/>
                                          </p:to>
                                        </p:set>
                                        <p:animEffect transition="in" filter="strips(downRight)">
                                          <p:cBhvr>
                                            <p:cTn id="47" dur="2000"/>
                                            <p:tgtEl>
                                              <p:spTgt spid="244"/>
                                            </p:tgtEl>
                                          </p:cBhvr>
                                        </p:animEffect>
                                      </p:childTnLst>
                                    </p:cTn>
                                  </p:par>
                                </p:childTnLst>
                              </p:cTn>
                            </p:par>
                          </p:childTnLst>
                        </p:cTn>
                      </p:par>
                      <p:par>
                        <p:cTn id="48" fill="hold">
                          <p:stCondLst>
                            <p:cond delay="indefinite"/>
                          </p:stCondLst>
                          <p:childTnLst>
                            <p:par>
                              <p:cTn id="49" fill="hold">
                                <p:stCondLst>
                                  <p:cond delay="0"/>
                                </p:stCondLst>
                                <p:childTnLst>
                                  <p:par>
                                    <p:cTn id="50" presetID="15" presetClass="exit" presetSubtype="0" fill="hold" grpId="9" nodeType="clickEffect">
                                      <p:stCondLst>
                                        <p:cond delay="0"/>
                                      </p:stCondLst>
                                      <p:iterate>
                                        <p:tmAbs val="0"/>
                                      </p:iterate>
                                      <p:childTnLst>
                                        <p:anim calcmode="lin" valueType="num">
                                          <p:cBhvr>
                                            <p:cTn id="51" dur="1000" fill="hold"/>
                                            <p:tgtEl>
                                              <p:spTgt spid="242"/>
                                            </p:tgtEl>
                                            <p:attrNameLst>
                                              <p:attrName>ppt_w</p:attrName>
                                            </p:attrNameLst>
                                          </p:cBhvr>
                                          <p:tavLst>
                                            <p:tav tm="0">
                                              <p:val>
                                                <p:strVal val="ppt_w"/>
                                              </p:val>
                                            </p:tav>
                                            <p:tav tm="100000">
                                              <p:val>
                                                <p:fltVal val="0"/>
                                              </p:val>
                                            </p:tav>
                                          </p:tavLst>
                                        </p:anim>
                                        <p:anim calcmode="lin" valueType="num">
                                          <p:cBhvr>
                                            <p:cTn id="52" dur="1000" fill="hold"/>
                                            <p:tgtEl>
                                              <p:spTgt spid="242"/>
                                            </p:tgtEl>
                                            <p:attrNameLst>
                                              <p:attrName>ppt_h</p:attrName>
                                            </p:attrNameLst>
                                          </p:cBhvr>
                                          <p:tavLst>
                                            <p:tav tm="0">
                                              <p:val>
                                                <p:strVal val="ppt_h"/>
                                              </p:val>
                                            </p:tav>
                                            <p:tav tm="100000">
                                              <p:val>
                                                <p:fltVal val="0"/>
                                              </p:val>
                                            </p:tav>
                                          </p:tavLst>
                                        </p:anim>
                                        <p:anim calcmode="lin" valueType="num">
                                          <p:cBhvr>
                                            <p:cTn id="53" dur="1000" fill="hold"/>
                                            <p:tgtEl>
                                              <p:spTgt spid="242"/>
                                            </p:tgtEl>
                                            <p:attrNameLst>
                                              <p:attrName>ppt_x</p:attrName>
                                            </p:attrNameLst>
                                          </p:cBhvr>
                                          <p:tavLst>
                                            <p:tav tm="0">
                                              <p:val>
                                                <p:strVal val="ppt_x"/>
                                              </p:val>
                                            </p:tav>
                                            <p:tav tm="5000">
                                              <p:val>
                                                <p:strVal val="ppt_x+-0.0500*(ppt_x*0.9511+(1-ppt_y)*0.3090)"/>
                                              </p:val>
                                            </p:tav>
                                            <p:tav tm="10000">
                                              <p:val>
                                                <p:strVal val="ppt_x+-0.1000*(ppt_x*0.8090+(1-ppt_y)*0.5878)"/>
                                              </p:val>
                                            </p:tav>
                                            <p:tav tm="15000">
                                              <p:val>
                                                <p:strVal val="ppt_x+-0.1500*(ppt_x*0.5878+(1-ppt_y)*0.8090)"/>
                                              </p:val>
                                            </p:tav>
                                            <p:tav tm="20000">
                                              <p:val>
                                                <p:strVal val="ppt_x+-0.2000*(ppt_x*0.3090+(1-ppt_y)*0.9511)"/>
                                              </p:val>
                                            </p:tav>
                                            <p:tav tm="25000">
                                              <p:val>
                                                <p:strVal val="ppt_x+-0.2500*(ppt_x*-0.0000+(1-ppt_y)*1.0000)"/>
                                              </p:val>
                                            </p:tav>
                                            <p:tav tm="30000">
                                              <p:val>
                                                <p:strVal val="ppt_x+-0.3000*(ppt_x*-0.3090+(1-ppt_y)*0.9511)"/>
                                              </p:val>
                                            </p:tav>
                                            <p:tav tm="35000">
                                              <p:val>
                                                <p:strVal val="ppt_x+-0.3500*(ppt_x*-0.5878+(1-ppt_y)*0.8090)"/>
                                              </p:val>
                                            </p:tav>
                                            <p:tav tm="40000">
                                              <p:val>
                                                <p:strVal val="ppt_x+-0.4000*(ppt_x*-0.8090+(1-ppt_y)*0.5878)"/>
                                              </p:val>
                                            </p:tav>
                                            <p:tav tm="45000">
                                              <p:val>
                                                <p:strVal val="ppt_x+-0.4500*(ppt_x*-0.9511+(1-ppt_y)*0.3090)"/>
                                              </p:val>
                                            </p:tav>
                                            <p:tav tm="50000">
                                              <p:val>
                                                <p:strVal val="ppt_x+-0.5000*(ppt_x*-1.0000+(1-ppt_y)*-0.0000)"/>
                                              </p:val>
                                            </p:tav>
                                            <p:tav tm="55000">
                                              <p:val>
                                                <p:strVal val="ppt_x+-0.5500*(ppt_x*-0.9511+(1-ppt_y)*-0.3090)"/>
                                              </p:val>
                                            </p:tav>
                                            <p:tav tm="60000">
                                              <p:val>
                                                <p:strVal val="ppt_x+-0.6000*(ppt_x*-0.8090+(1-ppt_y)*-0.5878)"/>
                                              </p:val>
                                            </p:tav>
                                            <p:tav tm="65000">
                                              <p:val>
                                                <p:strVal val="ppt_x+-0.6500*(ppt_x*-0.5878+(1-ppt_y)*-0.8090)"/>
                                              </p:val>
                                            </p:tav>
                                            <p:tav tm="70000">
                                              <p:val>
                                                <p:strVal val="ppt_x+-0.7000*(ppt_x*-0.3090+(1-ppt_y)*-0.9511)"/>
                                              </p:val>
                                            </p:tav>
                                            <p:tav tm="75000">
                                              <p:val>
                                                <p:strVal val="ppt_x+-0.7500*(ppt_x*0.0000+(1-ppt_y)*-1.0000)"/>
                                              </p:val>
                                            </p:tav>
                                            <p:tav tm="80000">
                                              <p:val>
                                                <p:strVal val="ppt_x+-0.8000*(ppt_x*0.3090+(1-ppt_y)*-0.9511)"/>
                                              </p:val>
                                            </p:tav>
                                            <p:tav tm="85000">
                                              <p:val>
                                                <p:strVal val="ppt_x+-0.8500*(ppt_x*0.5878+(1-ppt_y)*-0.8090)"/>
                                              </p:val>
                                            </p:tav>
                                            <p:tav tm="90000">
                                              <p:val>
                                                <p:strVal val="ppt_x+-0.9000*(ppt_x*0.8090+(1-ppt_y)*-0.5878)"/>
                                              </p:val>
                                            </p:tav>
                                            <p:tav tm="95000">
                                              <p:val>
                                                <p:strVal val="ppt_x+-0.9500*(ppt_x*0.9511+(1-ppt_y)*-0.3090)"/>
                                              </p:val>
                                            </p:tav>
                                            <p:tav tm="100000">
                                              <p:val>
                                                <p:strVal val="ppt_x+-1.0000*(ppt_x*1.0000+(1-ppt_y)*0.0000)"/>
                                              </p:val>
                                            </p:tav>
                                          </p:tavLst>
                                        </p:anim>
                                        <p:anim calcmode="lin" valueType="num">
                                          <p:cBhvr>
                                            <p:cTn id="54" dur="1000" fill="hold"/>
                                            <p:tgtEl>
                                              <p:spTgt spid="242"/>
                                            </p:tgtEl>
                                            <p:attrNameLst>
                                              <p:attrName>ppt_y</p:attrName>
                                            </p:attrNameLst>
                                          </p:cBhvr>
                                          <p:tavLst>
                                            <p:tav tm="0">
                                              <p:val>
                                                <p:strVal val="ppt_y"/>
                                              </p:val>
                                            </p:tav>
                                            <p:tav tm="5000">
                                              <p:val>
                                                <p:strVal val="ppt_y+-0.0500*(ppt_x*0.3090-(1-ppt_y)*0.9511)"/>
                                              </p:val>
                                            </p:tav>
                                            <p:tav tm="10000">
                                              <p:val>
                                                <p:strVal val="ppt_y+-0.1000*(ppt_x*0.5878-(1-ppt_y)*0.8090)"/>
                                              </p:val>
                                            </p:tav>
                                            <p:tav tm="15000">
                                              <p:val>
                                                <p:strVal val="ppt_y+-0.1500*(ppt_x*0.8090-(1-ppt_y)*0.5878)"/>
                                              </p:val>
                                            </p:tav>
                                            <p:tav tm="20000">
                                              <p:val>
                                                <p:strVal val="ppt_y+-0.2000*(ppt_x*0.9511-(1-ppt_y)*0.3090)"/>
                                              </p:val>
                                            </p:tav>
                                            <p:tav tm="25000">
                                              <p:val>
                                                <p:strVal val="ppt_y+-0.2500*(ppt_x*1.0000-(1-ppt_y)*-0.0000)"/>
                                              </p:val>
                                            </p:tav>
                                            <p:tav tm="30000">
                                              <p:val>
                                                <p:strVal val="ppt_y+-0.3000*(ppt_x*0.9511-(1-ppt_y)*-0.3090)"/>
                                              </p:val>
                                            </p:tav>
                                            <p:tav tm="35000">
                                              <p:val>
                                                <p:strVal val="ppt_y+-0.3500*(ppt_x*0.8090-(1-ppt_y)*-0.5878)"/>
                                              </p:val>
                                            </p:tav>
                                            <p:tav tm="40000">
                                              <p:val>
                                                <p:strVal val="ppt_y+-0.4000*(ppt_x*0.5878-(1-ppt_y)*-0.8090)"/>
                                              </p:val>
                                            </p:tav>
                                            <p:tav tm="45000">
                                              <p:val>
                                                <p:strVal val="ppt_y+-0.4500*(ppt_x*0.3090-(1-ppt_y)*-0.9511)"/>
                                              </p:val>
                                            </p:tav>
                                            <p:tav tm="50000">
                                              <p:val>
                                                <p:strVal val="ppt_y+-0.5000*(ppt_x*-0.0000-(1-ppt_y)*-1.0000)"/>
                                              </p:val>
                                            </p:tav>
                                            <p:tav tm="55000">
                                              <p:val>
                                                <p:strVal val="ppt_y+-0.5500*(ppt_x*-0.3090-(1-ppt_y)*-0.9511)"/>
                                              </p:val>
                                            </p:tav>
                                            <p:tav tm="60000">
                                              <p:val>
                                                <p:strVal val="ppt_y+-0.6000*(ppt_x*-0.5878-(1-ppt_y)*-0.8090)"/>
                                              </p:val>
                                            </p:tav>
                                            <p:tav tm="65000">
                                              <p:val>
                                                <p:strVal val="ppt_y+-0.6500*(ppt_x*-0.8090-(1-ppt_y)*-0.5878)"/>
                                              </p:val>
                                            </p:tav>
                                            <p:tav tm="70000">
                                              <p:val>
                                                <p:strVal val="ppt_y+-0.7000*(ppt_x*-0.9511-(1-ppt_y)*-0.3090)"/>
                                              </p:val>
                                            </p:tav>
                                            <p:tav tm="75000">
                                              <p:val>
                                                <p:strVal val="ppt_y+-0.7500*(ppt_x*-1.0000-(1-ppt_y)*0.0000)"/>
                                              </p:val>
                                            </p:tav>
                                            <p:tav tm="80000">
                                              <p:val>
                                                <p:strVal val="ppt_y+-0.8000*(ppt_x*-0.9511-(1-ppt_y)*0.3090)"/>
                                              </p:val>
                                            </p:tav>
                                            <p:tav tm="85000">
                                              <p:val>
                                                <p:strVal val="ppt_y+-0.8500*(ppt_x*-0.8090-(1-ppt_y)*0.5878)"/>
                                              </p:val>
                                            </p:tav>
                                            <p:tav tm="90000">
                                              <p:val>
                                                <p:strVal val="ppt_y+-0.9000*(ppt_x*-0.5878-(1-ppt_y)*0.8090)"/>
                                              </p:val>
                                            </p:tav>
                                            <p:tav tm="95000">
                                              <p:val>
                                                <p:strVal val="ppt_y+-0.9500*(ppt_x*-0.3090-(1-ppt_y)*0.9511)"/>
                                              </p:val>
                                            </p:tav>
                                            <p:tav tm="100000">
                                              <p:val>
                                                <p:strVal val="ppt_y+-1.0000*(ppt_x*0.0000-(1-ppt_y)*1.0000)"/>
                                              </p:val>
                                            </p:tav>
                                          </p:tavLst>
                                        </p:anim>
                                        <p:set>
                                          <p:cBhvr>
                                            <p:cTn id="55" fill="hold">
                                              <p:stCondLst>
                                                <p:cond delay="999"/>
                                              </p:stCondLst>
                                            </p:cTn>
                                            <p:tgtEl>
                                              <p:spTgt spid="242"/>
                                            </p:tgtEl>
                                            <p:attrNameLst>
                                              <p:attrName>style.visibility</p:attrName>
                                            </p:attrNameLst>
                                          </p:cBhvr>
                                          <p:to>
                                            <p:strVal val="hidden"/>
                                          </p:to>
                                        </p:set>
                                      </p:childTnLst>
                                    </p:cTn>
                                  </p:par>
                                  <p:par>
                                    <p:cTn id="56" presetID="15" presetClass="exit" presetSubtype="0" fill="hold" grpId="10" nodeType="withEffect">
                                      <p:stCondLst>
                                        <p:cond delay="0"/>
                                      </p:stCondLst>
                                      <p:iterate>
                                        <p:tmAbs val="0"/>
                                      </p:iterate>
                                      <p:childTnLst>
                                        <p:anim calcmode="lin" valueType="num">
                                          <p:cBhvr>
                                            <p:cTn id="57" dur="1000" fill="hold"/>
                                            <p:tgtEl>
                                              <p:spTgt spid="243"/>
                                            </p:tgtEl>
                                            <p:attrNameLst>
                                              <p:attrName>ppt_w</p:attrName>
                                            </p:attrNameLst>
                                          </p:cBhvr>
                                          <p:tavLst>
                                            <p:tav tm="0">
                                              <p:val>
                                                <p:strVal val="ppt_w"/>
                                              </p:val>
                                            </p:tav>
                                            <p:tav tm="100000">
                                              <p:val>
                                                <p:fltVal val="0"/>
                                              </p:val>
                                            </p:tav>
                                          </p:tavLst>
                                        </p:anim>
                                        <p:anim calcmode="lin" valueType="num">
                                          <p:cBhvr>
                                            <p:cTn id="58" dur="1000" fill="hold"/>
                                            <p:tgtEl>
                                              <p:spTgt spid="243"/>
                                            </p:tgtEl>
                                            <p:attrNameLst>
                                              <p:attrName>ppt_h</p:attrName>
                                            </p:attrNameLst>
                                          </p:cBhvr>
                                          <p:tavLst>
                                            <p:tav tm="0">
                                              <p:val>
                                                <p:strVal val="ppt_h"/>
                                              </p:val>
                                            </p:tav>
                                            <p:tav tm="100000">
                                              <p:val>
                                                <p:fltVal val="0"/>
                                              </p:val>
                                            </p:tav>
                                          </p:tavLst>
                                        </p:anim>
                                        <p:anim calcmode="lin" valueType="num">
                                          <p:cBhvr>
                                            <p:cTn id="59" dur="1000" fill="hold"/>
                                            <p:tgtEl>
                                              <p:spTgt spid="243"/>
                                            </p:tgtEl>
                                            <p:attrNameLst>
                                              <p:attrName>ppt_x</p:attrName>
                                            </p:attrNameLst>
                                          </p:cBhvr>
                                          <p:tavLst>
                                            <p:tav tm="0">
                                              <p:val>
                                                <p:strVal val="ppt_x"/>
                                              </p:val>
                                            </p:tav>
                                            <p:tav tm="5000">
                                              <p:val>
                                                <p:strVal val="ppt_x+-0.0500*(ppt_x*0.9511+(1-ppt_y)*0.3090)"/>
                                              </p:val>
                                            </p:tav>
                                            <p:tav tm="10000">
                                              <p:val>
                                                <p:strVal val="ppt_x+-0.1000*(ppt_x*0.8090+(1-ppt_y)*0.5878)"/>
                                              </p:val>
                                            </p:tav>
                                            <p:tav tm="15000">
                                              <p:val>
                                                <p:strVal val="ppt_x+-0.1500*(ppt_x*0.5878+(1-ppt_y)*0.8090)"/>
                                              </p:val>
                                            </p:tav>
                                            <p:tav tm="20000">
                                              <p:val>
                                                <p:strVal val="ppt_x+-0.2000*(ppt_x*0.3090+(1-ppt_y)*0.9511)"/>
                                              </p:val>
                                            </p:tav>
                                            <p:tav tm="25000">
                                              <p:val>
                                                <p:strVal val="ppt_x+-0.2500*(ppt_x*-0.0000+(1-ppt_y)*1.0000)"/>
                                              </p:val>
                                            </p:tav>
                                            <p:tav tm="30000">
                                              <p:val>
                                                <p:strVal val="ppt_x+-0.3000*(ppt_x*-0.3090+(1-ppt_y)*0.9511)"/>
                                              </p:val>
                                            </p:tav>
                                            <p:tav tm="35000">
                                              <p:val>
                                                <p:strVal val="ppt_x+-0.3500*(ppt_x*-0.5878+(1-ppt_y)*0.8090)"/>
                                              </p:val>
                                            </p:tav>
                                            <p:tav tm="40000">
                                              <p:val>
                                                <p:strVal val="ppt_x+-0.4000*(ppt_x*-0.8090+(1-ppt_y)*0.5878)"/>
                                              </p:val>
                                            </p:tav>
                                            <p:tav tm="45000">
                                              <p:val>
                                                <p:strVal val="ppt_x+-0.4500*(ppt_x*-0.9511+(1-ppt_y)*0.3090)"/>
                                              </p:val>
                                            </p:tav>
                                            <p:tav tm="50000">
                                              <p:val>
                                                <p:strVal val="ppt_x+-0.5000*(ppt_x*-1.0000+(1-ppt_y)*-0.0000)"/>
                                              </p:val>
                                            </p:tav>
                                            <p:tav tm="55000">
                                              <p:val>
                                                <p:strVal val="ppt_x+-0.5500*(ppt_x*-0.9511+(1-ppt_y)*-0.3090)"/>
                                              </p:val>
                                            </p:tav>
                                            <p:tav tm="60000">
                                              <p:val>
                                                <p:strVal val="ppt_x+-0.6000*(ppt_x*-0.8090+(1-ppt_y)*-0.5878)"/>
                                              </p:val>
                                            </p:tav>
                                            <p:tav tm="65000">
                                              <p:val>
                                                <p:strVal val="ppt_x+-0.6500*(ppt_x*-0.5878+(1-ppt_y)*-0.8090)"/>
                                              </p:val>
                                            </p:tav>
                                            <p:tav tm="70000">
                                              <p:val>
                                                <p:strVal val="ppt_x+-0.7000*(ppt_x*-0.3090+(1-ppt_y)*-0.9511)"/>
                                              </p:val>
                                            </p:tav>
                                            <p:tav tm="75000">
                                              <p:val>
                                                <p:strVal val="ppt_x+-0.7500*(ppt_x*0.0000+(1-ppt_y)*-1.0000)"/>
                                              </p:val>
                                            </p:tav>
                                            <p:tav tm="80000">
                                              <p:val>
                                                <p:strVal val="ppt_x+-0.8000*(ppt_x*0.3090+(1-ppt_y)*-0.9511)"/>
                                              </p:val>
                                            </p:tav>
                                            <p:tav tm="85000">
                                              <p:val>
                                                <p:strVal val="ppt_x+-0.8500*(ppt_x*0.5878+(1-ppt_y)*-0.8090)"/>
                                              </p:val>
                                            </p:tav>
                                            <p:tav tm="90000">
                                              <p:val>
                                                <p:strVal val="ppt_x+-0.9000*(ppt_x*0.8090+(1-ppt_y)*-0.5878)"/>
                                              </p:val>
                                            </p:tav>
                                            <p:tav tm="95000">
                                              <p:val>
                                                <p:strVal val="ppt_x+-0.9500*(ppt_x*0.9511+(1-ppt_y)*-0.3090)"/>
                                              </p:val>
                                            </p:tav>
                                            <p:tav tm="100000">
                                              <p:val>
                                                <p:strVal val="ppt_x+-1.0000*(ppt_x*1.0000+(1-ppt_y)*0.0000)"/>
                                              </p:val>
                                            </p:tav>
                                          </p:tavLst>
                                        </p:anim>
                                        <p:anim calcmode="lin" valueType="num">
                                          <p:cBhvr>
                                            <p:cTn id="60" dur="1000" fill="hold"/>
                                            <p:tgtEl>
                                              <p:spTgt spid="243"/>
                                            </p:tgtEl>
                                            <p:attrNameLst>
                                              <p:attrName>ppt_y</p:attrName>
                                            </p:attrNameLst>
                                          </p:cBhvr>
                                          <p:tavLst>
                                            <p:tav tm="0">
                                              <p:val>
                                                <p:strVal val="ppt_y"/>
                                              </p:val>
                                            </p:tav>
                                            <p:tav tm="5000">
                                              <p:val>
                                                <p:strVal val="ppt_y+-0.0500*(ppt_x*0.3090-(1-ppt_y)*0.9511)"/>
                                              </p:val>
                                            </p:tav>
                                            <p:tav tm="10000">
                                              <p:val>
                                                <p:strVal val="ppt_y+-0.1000*(ppt_x*0.5878-(1-ppt_y)*0.8090)"/>
                                              </p:val>
                                            </p:tav>
                                            <p:tav tm="15000">
                                              <p:val>
                                                <p:strVal val="ppt_y+-0.1500*(ppt_x*0.8090-(1-ppt_y)*0.5878)"/>
                                              </p:val>
                                            </p:tav>
                                            <p:tav tm="20000">
                                              <p:val>
                                                <p:strVal val="ppt_y+-0.2000*(ppt_x*0.9511-(1-ppt_y)*0.3090)"/>
                                              </p:val>
                                            </p:tav>
                                            <p:tav tm="25000">
                                              <p:val>
                                                <p:strVal val="ppt_y+-0.2500*(ppt_x*1.0000-(1-ppt_y)*-0.0000)"/>
                                              </p:val>
                                            </p:tav>
                                            <p:tav tm="30000">
                                              <p:val>
                                                <p:strVal val="ppt_y+-0.3000*(ppt_x*0.9511-(1-ppt_y)*-0.3090)"/>
                                              </p:val>
                                            </p:tav>
                                            <p:tav tm="35000">
                                              <p:val>
                                                <p:strVal val="ppt_y+-0.3500*(ppt_x*0.8090-(1-ppt_y)*-0.5878)"/>
                                              </p:val>
                                            </p:tav>
                                            <p:tav tm="40000">
                                              <p:val>
                                                <p:strVal val="ppt_y+-0.4000*(ppt_x*0.5878-(1-ppt_y)*-0.8090)"/>
                                              </p:val>
                                            </p:tav>
                                            <p:tav tm="45000">
                                              <p:val>
                                                <p:strVal val="ppt_y+-0.4500*(ppt_x*0.3090-(1-ppt_y)*-0.9511)"/>
                                              </p:val>
                                            </p:tav>
                                            <p:tav tm="50000">
                                              <p:val>
                                                <p:strVal val="ppt_y+-0.5000*(ppt_x*-0.0000-(1-ppt_y)*-1.0000)"/>
                                              </p:val>
                                            </p:tav>
                                            <p:tav tm="55000">
                                              <p:val>
                                                <p:strVal val="ppt_y+-0.5500*(ppt_x*-0.3090-(1-ppt_y)*-0.9511)"/>
                                              </p:val>
                                            </p:tav>
                                            <p:tav tm="60000">
                                              <p:val>
                                                <p:strVal val="ppt_y+-0.6000*(ppt_x*-0.5878-(1-ppt_y)*-0.8090)"/>
                                              </p:val>
                                            </p:tav>
                                            <p:tav tm="65000">
                                              <p:val>
                                                <p:strVal val="ppt_y+-0.6500*(ppt_x*-0.8090-(1-ppt_y)*-0.5878)"/>
                                              </p:val>
                                            </p:tav>
                                            <p:tav tm="70000">
                                              <p:val>
                                                <p:strVal val="ppt_y+-0.7000*(ppt_x*-0.9511-(1-ppt_y)*-0.3090)"/>
                                              </p:val>
                                            </p:tav>
                                            <p:tav tm="75000">
                                              <p:val>
                                                <p:strVal val="ppt_y+-0.7500*(ppt_x*-1.0000-(1-ppt_y)*0.0000)"/>
                                              </p:val>
                                            </p:tav>
                                            <p:tav tm="80000">
                                              <p:val>
                                                <p:strVal val="ppt_y+-0.8000*(ppt_x*-0.9511-(1-ppt_y)*0.3090)"/>
                                              </p:val>
                                            </p:tav>
                                            <p:tav tm="85000">
                                              <p:val>
                                                <p:strVal val="ppt_y+-0.8500*(ppt_x*-0.8090-(1-ppt_y)*0.5878)"/>
                                              </p:val>
                                            </p:tav>
                                            <p:tav tm="90000">
                                              <p:val>
                                                <p:strVal val="ppt_y+-0.9000*(ppt_x*-0.5878-(1-ppt_y)*0.8090)"/>
                                              </p:val>
                                            </p:tav>
                                            <p:tav tm="95000">
                                              <p:val>
                                                <p:strVal val="ppt_y+-0.9500*(ppt_x*-0.3090-(1-ppt_y)*0.9511)"/>
                                              </p:val>
                                            </p:tav>
                                            <p:tav tm="100000">
                                              <p:val>
                                                <p:strVal val="ppt_y+-1.0000*(ppt_x*0.0000-(1-ppt_y)*1.0000)"/>
                                              </p:val>
                                            </p:tav>
                                          </p:tavLst>
                                        </p:anim>
                                        <p:set>
                                          <p:cBhvr>
                                            <p:cTn id="61" fill="hold">
                                              <p:stCondLst>
                                                <p:cond delay="999"/>
                                              </p:stCondLst>
                                            </p:cTn>
                                            <p:tgtEl>
                                              <p:spTgt spid="243"/>
                                            </p:tgtEl>
                                            <p:attrNameLst>
                                              <p:attrName>style.visibility</p:attrName>
                                            </p:attrNameLst>
                                          </p:cBhvr>
                                          <p:to>
                                            <p:strVal val="hidden"/>
                                          </p:to>
                                        </p:set>
                                      </p:childTnLst>
                                    </p:cTn>
                                  </p:par>
                                  <p:par>
                                    <p:cTn id="62" presetID="15" presetClass="exit" presetSubtype="0" fill="hold" grpId="11" nodeType="withEffect">
                                      <p:stCondLst>
                                        <p:cond delay="0"/>
                                      </p:stCondLst>
                                      <p:iterate>
                                        <p:tmAbs val="0"/>
                                      </p:iterate>
                                      <p:childTnLst>
                                        <p:anim calcmode="lin" valueType="num">
                                          <p:cBhvr>
                                            <p:cTn id="63" dur="1000" fill="hold"/>
                                            <p:tgtEl>
                                              <p:spTgt spid="244"/>
                                            </p:tgtEl>
                                            <p:attrNameLst>
                                              <p:attrName>ppt_w</p:attrName>
                                            </p:attrNameLst>
                                          </p:cBhvr>
                                          <p:tavLst>
                                            <p:tav tm="0">
                                              <p:val>
                                                <p:strVal val="ppt_w"/>
                                              </p:val>
                                            </p:tav>
                                            <p:tav tm="100000">
                                              <p:val>
                                                <p:fltVal val="0"/>
                                              </p:val>
                                            </p:tav>
                                          </p:tavLst>
                                        </p:anim>
                                        <p:anim calcmode="lin" valueType="num">
                                          <p:cBhvr>
                                            <p:cTn id="64" dur="1000" fill="hold"/>
                                            <p:tgtEl>
                                              <p:spTgt spid="244"/>
                                            </p:tgtEl>
                                            <p:attrNameLst>
                                              <p:attrName>ppt_h</p:attrName>
                                            </p:attrNameLst>
                                          </p:cBhvr>
                                          <p:tavLst>
                                            <p:tav tm="0">
                                              <p:val>
                                                <p:strVal val="ppt_h"/>
                                              </p:val>
                                            </p:tav>
                                            <p:tav tm="100000">
                                              <p:val>
                                                <p:fltVal val="0"/>
                                              </p:val>
                                            </p:tav>
                                          </p:tavLst>
                                        </p:anim>
                                        <p:anim calcmode="lin" valueType="num">
                                          <p:cBhvr>
                                            <p:cTn id="65" dur="1000" fill="hold"/>
                                            <p:tgtEl>
                                              <p:spTgt spid="244"/>
                                            </p:tgtEl>
                                            <p:attrNameLst>
                                              <p:attrName>ppt_x</p:attrName>
                                            </p:attrNameLst>
                                          </p:cBhvr>
                                          <p:tavLst>
                                            <p:tav tm="0">
                                              <p:val>
                                                <p:strVal val="ppt_x"/>
                                              </p:val>
                                            </p:tav>
                                            <p:tav tm="5000">
                                              <p:val>
                                                <p:strVal val="ppt_x+-0.0500*(ppt_x*0.9511+(1-ppt_y)*0.3090)"/>
                                              </p:val>
                                            </p:tav>
                                            <p:tav tm="10000">
                                              <p:val>
                                                <p:strVal val="ppt_x+-0.1000*(ppt_x*0.8090+(1-ppt_y)*0.5878)"/>
                                              </p:val>
                                            </p:tav>
                                            <p:tav tm="15000">
                                              <p:val>
                                                <p:strVal val="ppt_x+-0.1500*(ppt_x*0.5878+(1-ppt_y)*0.8090)"/>
                                              </p:val>
                                            </p:tav>
                                            <p:tav tm="20000">
                                              <p:val>
                                                <p:strVal val="ppt_x+-0.2000*(ppt_x*0.3090+(1-ppt_y)*0.9511)"/>
                                              </p:val>
                                            </p:tav>
                                            <p:tav tm="25000">
                                              <p:val>
                                                <p:strVal val="ppt_x+-0.2500*(ppt_x*-0.0000+(1-ppt_y)*1.0000)"/>
                                              </p:val>
                                            </p:tav>
                                            <p:tav tm="30000">
                                              <p:val>
                                                <p:strVal val="ppt_x+-0.3000*(ppt_x*-0.3090+(1-ppt_y)*0.9511)"/>
                                              </p:val>
                                            </p:tav>
                                            <p:tav tm="35000">
                                              <p:val>
                                                <p:strVal val="ppt_x+-0.3500*(ppt_x*-0.5878+(1-ppt_y)*0.8090)"/>
                                              </p:val>
                                            </p:tav>
                                            <p:tav tm="40000">
                                              <p:val>
                                                <p:strVal val="ppt_x+-0.4000*(ppt_x*-0.8090+(1-ppt_y)*0.5878)"/>
                                              </p:val>
                                            </p:tav>
                                            <p:tav tm="45000">
                                              <p:val>
                                                <p:strVal val="ppt_x+-0.4500*(ppt_x*-0.9511+(1-ppt_y)*0.3090)"/>
                                              </p:val>
                                            </p:tav>
                                            <p:tav tm="50000">
                                              <p:val>
                                                <p:strVal val="ppt_x+-0.5000*(ppt_x*-1.0000+(1-ppt_y)*-0.0000)"/>
                                              </p:val>
                                            </p:tav>
                                            <p:tav tm="55000">
                                              <p:val>
                                                <p:strVal val="ppt_x+-0.5500*(ppt_x*-0.9511+(1-ppt_y)*-0.3090)"/>
                                              </p:val>
                                            </p:tav>
                                            <p:tav tm="60000">
                                              <p:val>
                                                <p:strVal val="ppt_x+-0.6000*(ppt_x*-0.8090+(1-ppt_y)*-0.5878)"/>
                                              </p:val>
                                            </p:tav>
                                            <p:tav tm="65000">
                                              <p:val>
                                                <p:strVal val="ppt_x+-0.6500*(ppt_x*-0.5878+(1-ppt_y)*-0.8090)"/>
                                              </p:val>
                                            </p:tav>
                                            <p:tav tm="70000">
                                              <p:val>
                                                <p:strVal val="ppt_x+-0.7000*(ppt_x*-0.3090+(1-ppt_y)*-0.9511)"/>
                                              </p:val>
                                            </p:tav>
                                            <p:tav tm="75000">
                                              <p:val>
                                                <p:strVal val="ppt_x+-0.7500*(ppt_x*0.0000+(1-ppt_y)*-1.0000)"/>
                                              </p:val>
                                            </p:tav>
                                            <p:tav tm="80000">
                                              <p:val>
                                                <p:strVal val="ppt_x+-0.8000*(ppt_x*0.3090+(1-ppt_y)*-0.9511)"/>
                                              </p:val>
                                            </p:tav>
                                            <p:tav tm="85000">
                                              <p:val>
                                                <p:strVal val="ppt_x+-0.8500*(ppt_x*0.5878+(1-ppt_y)*-0.8090)"/>
                                              </p:val>
                                            </p:tav>
                                            <p:tav tm="90000">
                                              <p:val>
                                                <p:strVal val="ppt_x+-0.9000*(ppt_x*0.8090+(1-ppt_y)*-0.5878)"/>
                                              </p:val>
                                            </p:tav>
                                            <p:tav tm="95000">
                                              <p:val>
                                                <p:strVal val="ppt_x+-0.9500*(ppt_x*0.9511+(1-ppt_y)*-0.3090)"/>
                                              </p:val>
                                            </p:tav>
                                            <p:tav tm="100000">
                                              <p:val>
                                                <p:strVal val="ppt_x+-1.0000*(ppt_x*1.0000+(1-ppt_y)*0.0000)"/>
                                              </p:val>
                                            </p:tav>
                                          </p:tavLst>
                                        </p:anim>
                                        <p:anim calcmode="lin" valueType="num">
                                          <p:cBhvr>
                                            <p:cTn id="66" dur="1000" fill="hold"/>
                                            <p:tgtEl>
                                              <p:spTgt spid="244"/>
                                            </p:tgtEl>
                                            <p:attrNameLst>
                                              <p:attrName>ppt_y</p:attrName>
                                            </p:attrNameLst>
                                          </p:cBhvr>
                                          <p:tavLst>
                                            <p:tav tm="0">
                                              <p:val>
                                                <p:strVal val="ppt_y"/>
                                              </p:val>
                                            </p:tav>
                                            <p:tav tm="5000">
                                              <p:val>
                                                <p:strVal val="ppt_y+-0.0500*(ppt_x*0.3090-(1-ppt_y)*0.9511)"/>
                                              </p:val>
                                            </p:tav>
                                            <p:tav tm="10000">
                                              <p:val>
                                                <p:strVal val="ppt_y+-0.1000*(ppt_x*0.5878-(1-ppt_y)*0.8090)"/>
                                              </p:val>
                                            </p:tav>
                                            <p:tav tm="15000">
                                              <p:val>
                                                <p:strVal val="ppt_y+-0.1500*(ppt_x*0.8090-(1-ppt_y)*0.5878)"/>
                                              </p:val>
                                            </p:tav>
                                            <p:tav tm="20000">
                                              <p:val>
                                                <p:strVal val="ppt_y+-0.2000*(ppt_x*0.9511-(1-ppt_y)*0.3090)"/>
                                              </p:val>
                                            </p:tav>
                                            <p:tav tm="25000">
                                              <p:val>
                                                <p:strVal val="ppt_y+-0.2500*(ppt_x*1.0000-(1-ppt_y)*-0.0000)"/>
                                              </p:val>
                                            </p:tav>
                                            <p:tav tm="30000">
                                              <p:val>
                                                <p:strVal val="ppt_y+-0.3000*(ppt_x*0.9511-(1-ppt_y)*-0.3090)"/>
                                              </p:val>
                                            </p:tav>
                                            <p:tav tm="35000">
                                              <p:val>
                                                <p:strVal val="ppt_y+-0.3500*(ppt_x*0.8090-(1-ppt_y)*-0.5878)"/>
                                              </p:val>
                                            </p:tav>
                                            <p:tav tm="40000">
                                              <p:val>
                                                <p:strVal val="ppt_y+-0.4000*(ppt_x*0.5878-(1-ppt_y)*-0.8090)"/>
                                              </p:val>
                                            </p:tav>
                                            <p:tav tm="45000">
                                              <p:val>
                                                <p:strVal val="ppt_y+-0.4500*(ppt_x*0.3090-(1-ppt_y)*-0.9511)"/>
                                              </p:val>
                                            </p:tav>
                                            <p:tav tm="50000">
                                              <p:val>
                                                <p:strVal val="ppt_y+-0.5000*(ppt_x*-0.0000-(1-ppt_y)*-1.0000)"/>
                                              </p:val>
                                            </p:tav>
                                            <p:tav tm="55000">
                                              <p:val>
                                                <p:strVal val="ppt_y+-0.5500*(ppt_x*-0.3090-(1-ppt_y)*-0.9511)"/>
                                              </p:val>
                                            </p:tav>
                                            <p:tav tm="60000">
                                              <p:val>
                                                <p:strVal val="ppt_y+-0.6000*(ppt_x*-0.5878-(1-ppt_y)*-0.8090)"/>
                                              </p:val>
                                            </p:tav>
                                            <p:tav tm="65000">
                                              <p:val>
                                                <p:strVal val="ppt_y+-0.6500*(ppt_x*-0.8090-(1-ppt_y)*-0.5878)"/>
                                              </p:val>
                                            </p:tav>
                                            <p:tav tm="70000">
                                              <p:val>
                                                <p:strVal val="ppt_y+-0.7000*(ppt_x*-0.9511-(1-ppt_y)*-0.3090)"/>
                                              </p:val>
                                            </p:tav>
                                            <p:tav tm="75000">
                                              <p:val>
                                                <p:strVal val="ppt_y+-0.7500*(ppt_x*-1.0000-(1-ppt_y)*0.0000)"/>
                                              </p:val>
                                            </p:tav>
                                            <p:tav tm="80000">
                                              <p:val>
                                                <p:strVal val="ppt_y+-0.8000*(ppt_x*-0.9511-(1-ppt_y)*0.3090)"/>
                                              </p:val>
                                            </p:tav>
                                            <p:tav tm="85000">
                                              <p:val>
                                                <p:strVal val="ppt_y+-0.8500*(ppt_x*-0.8090-(1-ppt_y)*0.5878)"/>
                                              </p:val>
                                            </p:tav>
                                            <p:tav tm="90000">
                                              <p:val>
                                                <p:strVal val="ppt_y+-0.9000*(ppt_x*-0.5878-(1-ppt_y)*0.8090)"/>
                                              </p:val>
                                            </p:tav>
                                            <p:tav tm="95000">
                                              <p:val>
                                                <p:strVal val="ppt_y+-0.9500*(ppt_x*-0.3090-(1-ppt_y)*0.9511)"/>
                                              </p:val>
                                            </p:tav>
                                            <p:tav tm="100000">
                                              <p:val>
                                                <p:strVal val="ppt_y+-1.0000*(ppt_x*0.0000-(1-ppt_y)*1.0000)"/>
                                              </p:val>
                                            </p:tav>
                                          </p:tavLst>
                                        </p:anim>
                                        <p:set>
                                          <p:cBhvr>
                                            <p:cTn id="67" fill="hold">
                                              <p:stCondLst>
                                                <p:cond delay="999"/>
                                              </p:stCondLst>
                                            </p:cTn>
                                            <p:tgtEl>
                                              <p:spTgt spid="244"/>
                                            </p:tgtEl>
                                            <p:attrNameLst>
                                              <p:attrName>style.visibility</p:attrName>
                                            </p:attrNameLst>
                                          </p:cBhvr>
                                          <p:to>
                                            <p:strVal val="hidden"/>
                                          </p:to>
                                        </p:set>
                                      </p:childTnLst>
                                    </p:cTn>
                                  </p:par>
                                  <p:par>
                                    <p:cTn id="68" presetID="15" presetClass="exit" presetSubtype="0" fill="hold" grpId="12" nodeType="withEffect">
                                      <p:stCondLst>
                                        <p:cond delay="0"/>
                                      </p:stCondLst>
                                      <p:iterate>
                                        <p:tmAbs val="0"/>
                                      </p:iterate>
                                      <p:childTnLst>
                                        <p:anim calcmode="lin" valueType="num">
                                          <p:cBhvr>
                                            <p:cTn id="69" dur="1000" fill="hold"/>
                                            <p:tgtEl>
                                              <p:spTgt spid="245"/>
                                            </p:tgtEl>
                                            <p:attrNameLst>
                                              <p:attrName>ppt_w</p:attrName>
                                            </p:attrNameLst>
                                          </p:cBhvr>
                                          <p:tavLst>
                                            <p:tav tm="0">
                                              <p:val>
                                                <p:strVal val="ppt_w"/>
                                              </p:val>
                                            </p:tav>
                                            <p:tav tm="100000">
                                              <p:val>
                                                <p:fltVal val="0"/>
                                              </p:val>
                                            </p:tav>
                                          </p:tavLst>
                                        </p:anim>
                                        <p:anim calcmode="lin" valueType="num">
                                          <p:cBhvr>
                                            <p:cTn id="70" dur="1000" fill="hold"/>
                                            <p:tgtEl>
                                              <p:spTgt spid="245"/>
                                            </p:tgtEl>
                                            <p:attrNameLst>
                                              <p:attrName>ppt_h</p:attrName>
                                            </p:attrNameLst>
                                          </p:cBhvr>
                                          <p:tavLst>
                                            <p:tav tm="0">
                                              <p:val>
                                                <p:strVal val="ppt_h"/>
                                              </p:val>
                                            </p:tav>
                                            <p:tav tm="100000">
                                              <p:val>
                                                <p:fltVal val="0"/>
                                              </p:val>
                                            </p:tav>
                                          </p:tavLst>
                                        </p:anim>
                                        <p:anim calcmode="lin" valueType="num">
                                          <p:cBhvr>
                                            <p:cTn id="71" dur="1000" fill="hold"/>
                                            <p:tgtEl>
                                              <p:spTgt spid="245"/>
                                            </p:tgtEl>
                                            <p:attrNameLst>
                                              <p:attrName>ppt_x</p:attrName>
                                            </p:attrNameLst>
                                          </p:cBhvr>
                                          <p:tavLst>
                                            <p:tav tm="0">
                                              <p:val>
                                                <p:strVal val="ppt_x"/>
                                              </p:val>
                                            </p:tav>
                                            <p:tav tm="5000">
                                              <p:val>
                                                <p:strVal val="ppt_x+-0.0500*(ppt_x*0.9511+(1-ppt_y)*0.3090)"/>
                                              </p:val>
                                            </p:tav>
                                            <p:tav tm="10000">
                                              <p:val>
                                                <p:strVal val="ppt_x+-0.1000*(ppt_x*0.8090+(1-ppt_y)*0.5878)"/>
                                              </p:val>
                                            </p:tav>
                                            <p:tav tm="15000">
                                              <p:val>
                                                <p:strVal val="ppt_x+-0.1500*(ppt_x*0.5878+(1-ppt_y)*0.8090)"/>
                                              </p:val>
                                            </p:tav>
                                            <p:tav tm="20000">
                                              <p:val>
                                                <p:strVal val="ppt_x+-0.2000*(ppt_x*0.3090+(1-ppt_y)*0.9511)"/>
                                              </p:val>
                                            </p:tav>
                                            <p:tav tm="25000">
                                              <p:val>
                                                <p:strVal val="ppt_x+-0.2500*(ppt_x*-0.0000+(1-ppt_y)*1.0000)"/>
                                              </p:val>
                                            </p:tav>
                                            <p:tav tm="30000">
                                              <p:val>
                                                <p:strVal val="ppt_x+-0.3000*(ppt_x*-0.3090+(1-ppt_y)*0.9511)"/>
                                              </p:val>
                                            </p:tav>
                                            <p:tav tm="35000">
                                              <p:val>
                                                <p:strVal val="ppt_x+-0.3500*(ppt_x*-0.5878+(1-ppt_y)*0.8090)"/>
                                              </p:val>
                                            </p:tav>
                                            <p:tav tm="40000">
                                              <p:val>
                                                <p:strVal val="ppt_x+-0.4000*(ppt_x*-0.8090+(1-ppt_y)*0.5878)"/>
                                              </p:val>
                                            </p:tav>
                                            <p:tav tm="45000">
                                              <p:val>
                                                <p:strVal val="ppt_x+-0.4500*(ppt_x*-0.9511+(1-ppt_y)*0.3090)"/>
                                              </p:val>
                                            </p:tav>
                                            <p:tav tm="50000">
                                              <p:val>
                                                <p:strVal val="ppt_x+-0.5000*(ppt_x*-1.0000+(1-ppt_y)*-0.0000)"/>
                                              </p:val>
                                            </p:tav>
                                            <p:tav tm="55000">
                                              <p:val>
                                                <p:strVal val="ppt_x+-0.5500*(ppt_x*-0.9511+(1-ppt_y)*-0.3090)"/>
                                              </p:val>
                                            </p:tav>
                                            <p:tav tm="60000">
                                              <p:val>
                                                <p:strVal val="ppt_x+-0.6000*(ppt_x*-0.8090+(1-ppt_y)*-0.5878)"/>
                                              </p:val>
                                            </p:tav>
                                            <p:tav tm="65000">
                                              <p:val>
                                                <p:strVal val="ppt_x+-0.6500*(ppt_x*-0.5878+(1-ppt_y)*-0.8090)"/>
                                              </p:val>
                                            </p:tav>
                                            <p:tav tm="70000">
                                              <p:val>
                                                <p:strVal val="ppt_x+-0.7000*(ppt_x*-0.3090+(1-ppt_y)*-0.9511)"/>
                                              </p:val>
                                            </p:tav>
                                            <p:tav tm="75000">
                                              <p:val>
                                                <p:strVal val="ppt_x+-0.7500*(ppt_x*0.0000+(1-ppt_y)*-1.0000)"/>
                                              </p:val>
                                            </p:tav>
                                            <p:tav tm="80000">
                                              <p:val>
                                                <p:strVal val="ppt_x+-0.8000*(ppt_x*0.3090+(1-ppt_y)*-0.9511)"/>
                                              </p:val>
                                            </p:tav>
                                            <p:tav tm="85000">
                                              <p:val>
                                                <p:strVal val="ppt_x+-0.8500*(ppt_x*0.5878+(1-ppt_y)*-0.8090)"/>
                                              </p:val>
                                            </p:tav>
                                            <p:tav tm="90000">
                                              <p:val>
                                                <p:strVal val="ppt_x+-0.9000*(ppt_x*0.8090+(1-ppt_y)*-0.5878)"/>
                                              </p:val>
                                            </p:tav>
                                            <p:tav tm="95000">
                                              <p:val>
                                                <p:strVal val="ppt_x+-0.9500*(ppt_x*0.9511+(1-ppt_y)*-0.3090)"/>
                                              </p:val>
                                            </p:tav>
                                            <p:tav tm="100000">
                                              <p:val>
                                                <p:strVal val="ppt_x+-1.0000*(ppt_x*1.0000+(1-ppt_y)*0.0000)"/>
                                              </p:val>
                                            </p:tav>
                                          </p:tavLst>
                                        </p:anim>
                                        <p:anim calcmode="lin" valueType="num">
                                          <p:cBhvr>
                                            <p:cTn id="72" dur="1000" fill="hold"/>
                                            <p:tgtEl>
                                              <p:spTgt spid="245"/>
                                            </p:tgtEl>
                                            <p:attrNameLst>
                                              <p:attrName>ppt_y</p:attrName>
                                            </p:attrNameLst>
                                          </p:cBhvr>
                                          <p:tavLst>
                                            <p:tav tm="0">
                                              <p:val>
                                                <p:strVal val="ppt_y"/>
                                              </p:val>
                                            </p:tav>
                                            <p:tav tm="5000">
                                              <p:val>
                                                <p:strVal val="ppt_y+-0.0500*(ppt_x*0.3090-(1-ppt_y)*0.9511)"/>
                                              </p:val>
                                            </p:tav>
                                            <p:tav tm="10000">
                                              <p:val>
                                                <p:strVal val="ppt_y+-0.1000*(ppt_x*0.5878-(1-ppt_y)*0.8090)"/>
                                              </p:val>
                                            </p:tav>
                                            <p:tav tm="15000">
                                              <p:val>
                                                <p:strVal val="ppt_y+-0.1500*(ppt_x*0.8090-(1-ppt_y)*0.5878)"/>
                                              </p:val>
                                            </p:tav>
                                            <p:tav tm="20000">
                                              <p:val>
                                                <p:strVal val="ppt_y+-0.2000*(ppt_x*0.9511-(1-ppt_y)*0.3090)"/>
                                              </p:val>
                                            </p:tav>
                                            <p:tav tm="25000">
                                              <p:val>
                                                <p:strVal val="ppt_y+-0.2500*(ppt_x*1.0000-(1-ppt_y)*-0.0000)"/>
                                              </p:val>
                                            </p:tav>
                                            <p:tav tm="30000">
                                              <p:val>
                                                <p:strVal val="ppt_y+-0.3000*(ppt_x*0.9511-(1-ppt_y)*-0.3090)"/>
                                              </p:val>
                                            </p:tav>
                                            <p:tav tm="35000">
                                              <p:val>
                                                <p:strVal val="ppt_y+-0.3500*(ppt_x*0.8090-(1-ppt_y)*-0.5878)"/>
                                              </p:val>
                                            </p:tav>
                                            <p:tav tm="40000">
                                              <p:val>
                                                <p:strVal val="ppt_y+-0.4000*(ppt_x*0.5878-(1-ppt_y)*-0.8090)"/>
                                              </p:val>
                                            </p:tav>
                                            <p:tav tm="45000">
                                              <p:val>
                                                <p:strVal val="ppt_y+-0.4500*(ppt_x*0.3090-(1-ppt_y)*-0.9511)"/>
                                              </p:val>
                                            </p:tav>
                                            <p:tav tm="50000">
                                              <p:val>
                                                <p:strVal val="ppt_y+-0.5000*(ppt_x*-0.0000-(1-ppt_y)*-1.0000)"/>
                                              </p:val>
                                            </p:tav>
                                            <p:tav tm="55000">
                                              <p:val>
                                                <p:strVal val="ppt_y+-0.5500*(ppt_x*-0.3090-(1-ppt_y)*-0.9511)"/>
                                              </p:val>
                                            </p:tav>
                                            <p:tav tm="60000">
                                              <p:val>
                                                <p:strVal val="ppt_y+-0.6000*(ppt_x*-0.5878-(1-ppt_y)*-0.8090)"/>
                                              </p:val>
                                            </p:tav>
                                            <p:tav tm="65000">
                                              <p:val>
                                                <p:strVal val="ppt_y+-0.6500*(ppt_x*-0.8090-(1-ppt_y)*-0.5878)"/>
                                              </p:val>
                                            </p:tav>
                                            <p:tav tm="70000">
                                              <p:val>
                                                <p:strVal val="ppt_y+-0.7000*(ppt_x*-0.9511-(1-ppt_y)*-0.3090)"/>
                                              </p:val>
                                            </p:tav>
                                            <p:tav tm="75000">
                                              <p:val>
                                                <p:strVal val="ppt_y+-0.7500*(ppt_x*-1.0000-(1-ppt_y)*0.0000)"/>
                                              </p:val>
                                            </p:tav>
                                            <p:tav tm="80000">
                                              <p:val>
                                                <p:strVal val="ppt_y+-0.8000*(ppt_x*-0.9511-(1-ppt_y)*0.3090)"/>
                                              </p:val>
                                            </p:tav>
                                            <p:tav tm="85000">
                                              <p:val>
                                                <p:strVal val="ppt_y+-0.8500*(ppt_x*-0.8090-(1-ppt_y)*0.5878)"/>
                                              </p:val>
                                            </p:tav>
                                            <p:tav tm="90000">
                                              <p:val>
                                                <p:strVal val="ppt_y+-0.9000*(ppt_x*-0.5878-(1-ppt_y)*0.8090)"/>
                                              </p:val>
                                            </p:tav>
                                            <p:tav tm="95000">
                                              <p:val>
                                                <p:strVal val="ppt_y+-0.9500*(ppt_x*-0.3090-(1-ppt_y)*0.9511)"/>
                                              </p:val>
                                            </p:tav>
                                            <p:tav tm="100000">
                                              <p:val>
                                                <p:strVal val="ppt_y+-1.0000*(ppt_x*0.0000-(1-ppt_y)*1.0000)"/>
                                              </p:val>
                                            </p:tav>
                                          </p:tavLst>
                                        </p:anim>
                                        <p:set>
                                          <p:cBhvr>
                                            <p:cTn id="73" fill="hold">
                                              <p:stCondLst>
                                                <p:cond delay="999"/>
                                              </p:stCondLst>
                                            </p:cTn>
                                            <p:tgtEl>
                                              <p:spTgt spid="245"/>
                                            </p:tgtEl>
                                            <p:attrNameLst>
                                              <p:attrName>style.visibility</p:attrName>
                                            </p:attrNameLst>
                                          </p:cBhvr>
                                          <p:to>
                                            <p:strVal val="hidden"/>
                                          </p:to>
                                        </p:set>
                                      </p:childTnLst>
                                    </p:cTn>
                                  </p:par>
                                  <p:par>
                                    <p:cTn id="74" presetID="15" presetClass="exit" presetSubtype="0" fill="hold" grpId="13" nodeType="withEffect">
                                      <p:stCondLst>
                                        <p:cond delay="0"/>
                                      </p:stCondLst>
                                      <p:iterate>
                                        <p:tmAbs val="0"/>
                                      </p:iterate>
                                      <p:childTnLst>
                                        <p:anim calcmode="lin" valueType="num">
                                          <p:cBhvr>
                                            <p:cTn id="75" dur="1000" fill="hold"/>
                                            <p:tgtEl>
                                              <p:spTgt spid="246"/>
                                            </p:tgtEl>
                                            <p:attrNameLst>
                                              <p:attrName>ppt_w</p:attrName>
                                            </p:attrNameLst>
                                          </p:cBhvr>
                                          <p:tavLst>
                                            <p:tav tm="0">
                                              <p:val>
                                                <p:strVal val="ppt_w"/>
                                              </p:val>
                                            </p:tav>
                                            <p:tav tm="100000">
                                              <p:val>
                                                <p:fltVal val="0"/>
                                              </p:val>
                                            </p:tav>
                                          </p:tavLst>
                                        </p:anim>
                                        <p:anim calcmode="lin" valueType="num">
                                          <p:cBhvr>
                                            <p:cTn id="76" dur="1000" fill="hold"/>
                                            <p:tgtEl>
                                              <p:spTgt spid="246"/>
                                            </p:tgtEl>
                                            <p:attrNameLst>
                                              <p:attrName>ppt_h</p:attrName>
                                            </p:attrNameLst>
                                          </p:cBhvr>
                                          <p:tavLst>
                                            <p:tav tm="0">
                                              <p:val>
                                                <p:strVal val="ppt_h"/>
                                              </p:val>
                                            </p:tav>
                                            <p:tav tm="100000">
                                              <p:val>
                                                <p:fltVal val="0"/>
                                              </p:val>
                                            </p:tav>
                                          </p:tavLst>
                                        </p:anim>
                                        <p:anim calcmode="lin" valueType="num">
                                          <p:cBhvr>
                                            <p:cTn id="77" dur="1000" fill="hold"/>
                                            <p:tgtEl>
                                              <p:spTgt spid="246"/>
                                            </p:tgtEl>
                                            <p:attrNameLst>
                                              <p:attrName>ppt_x</p:attrName>
                                            </p:attrNameLst>
                                          </p:cBhvr>
                                          <p:tavLst>
                                            <p:tav tm="0">
                                              <p:val>
                                                <p:strVal val="ppt_x"/>
                                              </p:val>
                                            </p:tav>
                                            <p:tav tm="5000">
                                              <p:val>
                                                <p:strVal val="ppt_x+-0.0500*(ppt_x*0.9511+(1-ppt_y)*0.3090)"/>
                                              </p:val>
                                            </p:tav>
                                            <p:tav tm="10000">
                                              <p:val>
                                                <p:strVal val="ppt_x+-0.1000*(ppt_x*0.8090+(1-ppt_y)*0.5878)"/>
                                              </p:val>
                                            </p:tav>
                                            <p:tav tm="15000">
                                              <p:val>
                                                <p:strVal val="ppt_x+-0.1500*(ppt_x*0.5878+(1-ppt_y)*0.8090)"/>
                                              </p:val>
                                            </p:tav>
                                            <p:tav tm="20000">
                                              <p:val>
                                                <p:strVal val="ppt_x+-0.2000*(ppt_x*0.3090+(1-ppt_y)*0.9511)"/>
                                              </p:val>
                                            </p:tav>
                                            <p:tav tm="25000">
                                              <p:val>
                                                <p:strVal val="ppt_x+-0.2500*(ppt_x*-0.0000+(1-ppt_y)*1.0000)"/>
                                              </p:val>
                                            </p:tav>
                                            <p:tav tm="30000">
                                              <p:val>
                                                <p:strVal val="ppt_x+-0.3000*(ppt_x*-0.3090+(1-ppt_y)*0.9511)"/>
                                              </p:val>
                                            </p:tav>
                                            <p:tav tm="35000">
                                              <p:val>
                                                <p:strVal val="ppt_x+-0.3500*(ppt_x*-0.5878+(1-ppt_y)*0.8090)"/>
                                              </p:val>
                                            </p:tav>
                                            <p:tav tm="40000">
                                              <p:val>
                                                <p:strVal val="ppt_x+-0.4000*(ppt_x*-0.8090+(1-ppt_y)*0.5878)"/>
                                              </p:val>
                                            </p:tav>
                                            <p:tav tm="45000">
                                              <p:val>
                                                <p:strVal val="ppt_x+-0.4500*(ppt_x*-0.9511+(1-ppt_y)*0.3090)"/>
                                              </p:val>
                                            </p:tav>
                                            <p:tav tm="50000">
                                              <p:val>
                                                <p:strVal val="ppt_x+-0.5000*(ppt_x*-1.0000+(1-ppt_y)*-0.0000)"/>
                                              </p:val>
                                            </p:tav>
                                            <p:tav tm="55000">
                                              <p:val>
                                                <p:strVal val="ppt_x+-0.5500*(ppt_x*-0.9511+(1-ppt_y)*-0.3090)"/>
                                              </p:val>
                                            </p:tav>
                                            <p:tav tm="60000">
                                              <p:val>
                                                <p:strVal val="ppt_x+-0.6000*(ppt_x*-0.8090+(1-ppt_y)*-0.5878)"/>
                                              </p:val>
                                            </p:tav>
                                            <p:tav tm="65000">
                                              <p:val>
                                                <p:strVal val="ppt_x+-0.6500*(ppt_x*-0.5878+(1-ppt_y)*-0.8090)"/>
                                              </p:val>
                                            </p:tav>
                                            <p:tav tm="70000">
                                              <p:val>
                                                <p:strVal val="ppt_x+-0.7000*(ppt_x*-0.3090+(1-ppt_y)*-0.9511)"/>
                                              </p:val>
                                            </p:tav>
                                            <p:tav tm="75000">
                                              <p:val>
                                                <p:strVal val="ppt_x+-0.7500*(ppt_x*0.0000+(1-ppt_y)*-1.0000)"/>
                                              </p:val>
                                            </p:tav>
                                            <p:tav tm="80000">
                                              <p:val>
                                                <p:strVal val="ppt_x+-0.8000*(ppt_x*0.3090+(1-ppt_y)*-0.9511)"/>
                                              </p:val>
                                            </p:tav>
                                            <p:tav tm="85000">
                                              <p:val>
                                                <p:strVal val="ppt_x+-0.8500*(ppt_x*0.5878+(1-ppt_y)*-0.8090)"/>
                                              </p:val>
                                            </p:tav>
                                            <p:tav tm="90000">
                                              <p:val>
                                                <p:strVal val="ppt_x+-0.9000*(ppt_x*0.8090+(1-ppt_y)*-0.5878)"/>
                                              </p:val>
                                            </p:tav>
                                            <p:tav tm="95000">
                                              <p:val>
                                                <p:strVal val="ppt_x+-0.9500*(ppt_x*0.9511+(1-ppt_y)*-0.3090)"/>
                                              </p:val>
                                            </p:tav>
                                            <p:tav tm="100000">
                                              <p:val>
                                                <p:strVal val="ppt_x+-1.0000*(ppt_x*1.0000+(1-ppt_y)*0.0000)"/>
                                              </p:val>
                                            </p:tav>
                                          </p:tavLst>
                                        </p:anim>
                                        <p:anim calcmode="lin" valueType="num">
                                          <p:cBhvr>
                                            <p:cTn id="78" dur="1000" fill="hold"/>
                                            <p:tgtEl>
                                              <p:spTgt spid="246"/>
                                            </p:tgtEl>
                                            <p:attrNameLst>
                                              <p:attrName>ppt_y</p:attrName>
                                            </p:attrNameLst>
                                          </p:cBhvr>
                                          <p:tavLst>
                                            <p:tav tm="0">
                                              <p:val>
                                                <p:strVal val="ppt_y"/>
                                              </p:val>
                                            </p:tav>
                                            <p:tav tm="5000">
                                              <p:val>
                                                <p:strVal val="ppt_y+-0.0500*(ppt_x*0.3090-(1-ppt_y)*0.9511)"/>
                                              </p:val>
                                            </p:tav>
                                            <p:tav tm="10000">
                                              <p:val>
                                                <p:strVal val="ppt_y+-0.1000*(ppt_x*0.5878-(1-ppt_y)*0.8090)"/>
                                              </p:val>
                                            </p:tav>
                                            <p:tav tm="15000">
                                              <p:val>
                                                <p:strVal val="ppt_y+-0.1500*(ppt_x*0.8090-(1-ppt_y)*0.5878)"/>
                                              </p:val>
                                            </p:tav>
                                            <p:tav tm="20000">
                                              <p:val>
                                                <p:strVal val="ppt_y+-0.2000*(ppt_x*0.9511-(1-ppt_y)*0.3090)"/>
                                              </p:val>
                                            </p:tav>
                                            <p:tav tm="25000">
                                              <p:val>
                                                <p:strVal val="ppt_y+-0.2500*(ppt_x*1.0000-(1-ppt_y)*-0.0000)"/>
                                              </p:val>
                                            </p:tav>
                                            <p:tav tm="30000">
                                              <p:val>
                                                <p:strVal val="ppt_y+-0.3000*(ppt_x*0.9511-(1-ppt_y)*-0.3090)"/>
                                              </p:val>
                                            </p:tav>
                                            <p:tav tm="35000">
                                              <p:val>
                                                <p:strVal val="ppt_y+-0.3500*(ppt_x*0.8090-(1-ppt_y)*-0.5878)"/>
                                              </p:val>
                                            </p:tav>
                                            <p:tav tm="40000">
                                              <p:val>
                                                <p:strVal val="ppt_y+-0.4000*(ppt_x*0.5878-(1-ppt_y)*-0.8090)"/>
                                              </p:val>
                                            </p:tav>
                                            <p:tav tm="45000">
                                              <p:val>
                                                <p:strVal val="ppt_y+-0.4500*(ppt_x*0.3090-(1-ppt_y)*-0.9511)"/>
                                              </p:val>
                                            </p:tav>
                                            <p:tav tm="50000">
                                              <p:val>
                                                <p:strVal val="ppt_y+-0.5000*(ppt_x*-0.0000-(1-ppt_y)*-1.0000)"/>
                                              </p:val>
                                            </p:tav>
                                            <p:tav tm="55000">
                                              <p:val>
                                                <p:strVal val="ppt_y+-0.5500*(ppt_x*-0.3090-(1-ppt_y)*-0.9511)"/>
                                              </p:val>
                                            </p:tav>
                                            <p:tav tm="60000">
                                              <p:val>
                                                <p:strVal val="ppt_y+-0.6000*(ppt_x*-0.5878-(1-ppt_y)*-0.8090)"/>
                                              </p:val>
                                            </p:tav>
                                            <p:tav tm="65000">
                                              <p:val>
                                                <p:strVal val="ppt_y+-0.6500*(ppt_x*-0.8090-(1-ppt_y)*-0.5878)"/>
                                              </p:val>
                                            </p:tav>
                                            <p:tav tm="70000">
                                              <p:val>
                                                <p:strVal val="ppt_y+-0.7000*(ppt_x*-0.9511-(1-ppt_y)*-0.3090)"/>
                                              </p:val>
                                            </p:tav>
                                            <p:tav tm="75000">
                                              <p:val>
                                                <p:strVal val="ppt_y+-0.7500*(ppt_x*-1.0000-(1-ppt_y)*0.0000)"/>
                                              </p:val>
                                            </p:tav>
                                            <p:tav tm="80000">
                                              <p:val>
                                                <p:strVal val="ppt_y+-0.8000*(ppt_x*-0.9511-(1-ppt_y)*0.3090)"/>
                                              </p:val>
                                            </p:tav>
                                            <p:tav tm="85000">
                                              <p:val>
                                                <p:strVal val="ppt_y+-0.8500*(ppt_x*-0.8090-(1-ppt_y)*0.5878)"/>
                                              </p:val>
                                            </p:tav>
                                            <p:tav tm="90000">
                                              <p:val>
                                                <p:strVal val="ppt_y+-0.9000*(ppt_x*-0.5878-(1-ppt_y)*0.8090)"/>
                                              </p:val>
                                            </p:tav>
                                            <p:tav tm="95000">
                                              <p:val>
                                                <p:strVal val="ppt_y+-0.9500*(ppt_x*-0.3090-(1-ppt_y)*0.9511)"/>
                                              </p:val>
                                            </p:tav>
                                            <p:tav tm="100000">
                                              <p:val>
                                                <p:strVal val="ppt_y+-1.0000*(ppt_x*0.0000-(1-ppt_y)*1.0000)"/>
                                              </p:val>
                                            </p:tav>
                                          </p:tavLst>
                                        </p:anim>
                                        <p:set>
                                          <p:cBhvr>
                                            <p:cTn id="79" fill="hold">
                                              <p:stCondLst>
                                                <p:cond delay="999"/>
                                              </p:stCondLst>
                                            </p:cTn>
                                            <p:tgtEl>
                                              <p:spTgt spid="24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9" grpId="2" animBg="1" advAuto="0"/>
          <p:bldP spid="236" grpId="3" animBg="1" advAuto="0"/>
          <p:bldP spid="242" grpId="4" animBg="1" advAuto="0"/>
          <p:bldP spid="242" grpId="9" animBg="1" advAuto="0"/>
          <p:bldP spid="243" grpId="5" animBg="1" advAuto="0"/>
          <p:bldP spid="243" grpId="10" animBg="1" advAuto="0"/>
          <p:bldP spid="244" grpId="8" animBg="1" advAuto="0"/>
          <p:bldP spid="244" grpId="11" animBg="1" advAuto="0"/>
          <p:bldP spid="245" grpId="7" animBg="1" advAuto="0"/>
          <p:bldP spid="245" grpId="12" animBg="1" advAuto="0"/>
          <p:bldP spid="246" grpId="6" animBg="1" advAuto="0"/>
          <p:bldP spid="246" grpId="13" animBg="1" advAuto="0"/>
        </p:bldLst>
      </p:timing>
    </mc:Choice>
    <mc:Fallback xmlns="">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additive="base">
                                            <p:cTn id="7" dur="1000" fill="hold"/>
                                            <p:tgtEl>
                                              <p:spTgt spid="36"/>
                                            </p:tgtEl>
                                            <p:attrNameLst>
                                              <p:attrName>ppt_x</p:attrName>
                                            </p:attrNameLst>
                                          </p:cBhvr>
                                          <p:tavLst>
                                            <p:tav tm="0">
                                              <p:val>
                                                <p:strVal val="0-#ppt_w/2"/>
                                              </p:val>
                                            </p:tav>
                                            <p:tav tm="100000">
                                              <p:val>
                                                <p:strVal val="#ppt_x"/>
                                              </p:val>
                                            </p:tav>
                                          </p:tavLst>
                                        </p:anim>
                                        <p:anim calcmode="lin" valueType="num">
                                          <p:cBhvr additive="base">
                                            <p:cTn id="8" dur="1000" fill="hold"/>
                                            <p:tgtEl>
                                              <p:spTgt spid="36"/>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10" presetClass="entr" presetSubtype="0" fill="hold" grpId="2" nodeType="afterEffect">
                                      <p:stCondLst>
                                        <p:cond delay="0"/>
                                      </p:stCondLst>
                                      <p:childTnLst>
                                        <p:set>
                                          <p:cBhvr>
                                            <p:cTn id="11" dur="1" fill="hold">
                                              <p:stCondLst>
                                                <p:cond delay="0"/>
                                              </p:stCondLst>
                                            </p:cTn>
                                            <p:tgtEl>
                                              <p:spTgt spid="219"/>
                                            </p:tgtEl>
                                            <p:attrNameLst>
                                              <p:attrName>style.visibility</p:attrName>
                                            </p:attrNameLst>
                                          </p:cBhvr>
                                          <p:to>
                                            <p:strVal val="visible"/>
                                          </p:to>
                                        </p:set>
                                        <p:animEffect transition="in" filter="fade">
                                          <p:cBhvr>
                                            <p:cTn id="12" dur="1500"/>
                                            <p:tgtEl>
                                              <p:spTgt spid="219"/>
                                            </p:tgtEl>
                                          </p:cBhvr>
                                        </p:animEffect>
                                      </p:childTnLst>
                                    </p:cTn>
                                  </p:par>
                                </p:childTnLst>
                              </p:cTn>
                            </p:par>
                            <p:par>
                              <p:cTn id="13" fill="hold">
                                <p:stCondLst>
                                  <p:cond delay="2500"/>
                                </p:stCondLst>
                                <p:childTnLst>
                                  <p:par>
                                    <p:cTn id="14" presetID="2" presetClass="entr" presetSubtype="8" fill="hold" grpId="3" nodeType="afterEffect">
                                      <p:stCondLst>
                                        <p:cond delay="0"/>
                                      </p:stCondLst>
                                      <p:iterate>
                                        <p:tmAbs val="0"/>
                                      </p:iterate>
                                      <p:childTnLst>
                                        <p:set>
                                          <p:cBhvr>
                                            <p:cTn id="15" fill="hold"/>
                                            <p:tgtEl>
                                              <p:spTgt spid="236"/>
                                            </p:tgtEl>
                                            <p:attrNameLst>
                                              <p:attrName>style.visibility</p:attrName>
                                            </p:attrNameLst>
                                          </p:cBhvr>
                                          <p:to>
                                            <p:strVal val="visible"/>
                                          </p:to>
                                        </p:set>
                                        <p:anim calcmode="lin" valueType="num">
                                          <p:cBhvr>
                                            <p:cTn id="16" dur="4000" fill="hold"/>
                                            <p:tgtEl>
                                              <p:spTgt spid="236"/>
                                            </p:tgtEl>
                                            <p:attrNameLst>
                                              <p:attrName>ppt_x</p:attrName>
                                            </p:attrNameLst>
                                          </p:cBhvr>
                                          <p:tavLst>
                                            <p:tav tm="0">
                                              <p:val>
                                                <p:strVal val="0-#ppt_w/2"/>
                                              </p:val>
                                            </p:tav>
                                            <p:tav tm="100000">
                                              <p:val>
                                                <p:strVal val="#ppt_x"/>
                                              </p:val>
                                            </p:tav>
                                          </p:tavLst>
                                        </p:anim>
                                        <p:anim calcmode="lin" valueType="num">
                                          <p:cBhvr>
                                            <p:cTn id="17" dur="4000" fill="hold"/>
                                            <p:tgtEl>
                                              <p:spTgt spid="236"/>
                                            </p:tgtEl>
                                            <p:attrNameLst>
                                              <p:attrName>ppt_y</p:attrName>
                                            </p:attrNameLst>
                                          </p:cBhvr>
                                          <p:tavLst>
                                            <p:tav tm="0">
                                              <p:val>
                                                <p:strVal val="#ppt_y"/>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15" presetClass="entr" presetSubtype="0" fill="hold" grpId="4" nodeType="clickEffect">
                                      <p:stCondLst>
                                        <p:cond delay="0"/>
                                      </p:stCondLst>
                                      <p:iterate>
                                        <p:tmAbs val="0"/>
                                      </p:iterate>
                                      <p:childTnLst>
                                        <p:set>
                                          <p:cBhvr>
                                            <p:cTn id="21" fill="hold"/>
                                            <p:tgtEl>
                                              <p:spTgt spid="242"/>
                                            </p:tgtEl>
                                            <p:attrNameLst>
                                              <p:attrName>style.visibility</p:attrName>
                                            </p:attrNameLst>
                                          </p:cBhvr>
                                          <p:to>
                                            <p:strVal val="visible"/>
                                          </p:to>
                                        </p:set>
                                        <p:anim calcmode="lin" valueType="num">
                                          <p:cBhvr>
                                            <p:cTn id="22" dur="1000" fill="hold"/>
                                            <p:tgtEl>
                                              <p:spTgt spid="242"/>
                                            </p:tgtEl>
                                            <p:attrNameLst>
                                              <p:attrName>ppt_w</p:attrName>
                                            </p:attrNameLst>
                                          </p:cBhvr>
                                          <p:tavLst>
                                            <p:tav tm="0">
                                              <p:val>
                                                <p:fltVal val="0"/>
                                              </p:val>
                                            </p:tav>
                                            <p:tav tm="100000">
                                              <p:val>
                                                <p:strVal val="#ppt_w"/>
                                              </p:val>
                                            </p:tav>
                                          </p:tavLst>
                                        </p:anim>
                                        <p:anim calcmode="lin" valueType="num">
                                          <p:cBhvr>
                                            <p:cTn id="23" dur="1000" fill="hold"/>
                                            <p:tgtEl>
                                              <p:spTgt spid="242"/>
                                            </p:tgtEl>
                                            <p:attrNameLst>
                                              <p:attrName>ppt_h</p:attrName>
                                            </p:attrNameLst>
                                          </p:cBhvr>
                                          <p:tavLst>
                                            <p:tav tm="0">
                                              <p:val>
                                                <p:fltVal val="0"/>
                                              </p:val>
                                            </p:tav>
                                            <p:tav tm="100000">
                                              <p:val>
                                                <p:strVal val="#ppt_h"/>
                                              </p:val>
                                            </p:tav>
                                          </p:tavLst>
                                        </p:anim>
                                        <p:anim calcmode="lin" valueType="num">
                                          <p:cBhvr>
                                            <p:cTn id="24" dur="1000" fill="hold"/>
                                            <p:tgtEl>
                                              <p:spTgt spid="242"/>
                                            </p:tgtEl>
                                            <p:attrNameLst>
                                              <p:attrName>ppt_x</p:attrName>
                                            </p:attrNameLst>
                                          </p:cBhvr>
                                          <p:tavLst>
                                            <p:tav tm="0" fmla="#ppt_x+(cos(-2*pi*(1-$))*-#ppt_x-sin(-2*pi*(1-$))*(1-#ppt_y))*(1-$)">
                                              <p:val>
                                                <p:fltVal val="0"/>
                                              </p:val>
                                            </p:tav>
                                            <p:tav tm="100000">
                                              <p:val>
                                                <p:fltVal val="1"/>
                                              </p:val>
                                            </p:tav>
                                          </p:tavLst>
                                        </p:anim>
                                        <p:anim calcmode="lin" valueType="num">
                                          <p:cBhvr>
                                            <p:cTn id="25" dur="1000" fill="hold"/>
                                            <p:tgtEl>
                                              <p:spTgt spid="242"/>
                                            </p:tgtEl>
                                            <p:attrNameLst>
                                              <p:attrName>ppt_y</p:attrName>
                                            </p:attrNameLst>
                                          </p:cBhvr>
                                          <p:tavLst>
                                            <p:tav tm="0" fmla="#ppt_y+(sin(-2*pi*(1-$))*-#ppt_x+cos(-2*pi*(1-$))*(1-#ppt_y))*(1-$)">
                                              <p:val>
                                                <p:fltVal val="0"/>
                                              </p:val>
                                            </p:tav>
                                            <p:tav tm="100000">
                                              <p:val>
                                                <p:fltVal val="1"/>
                                              </p:val>
                                            </p:tav>
                                          </p:tavLst>
                                        </p:anim>
                                      </p:childTnLst>
                                    </p:cTn>
                                  </p:par>
                                </p:childTnLst>
                              </p:cTn>
                            </p:par>
                            <p:par>
                              <p:cTn id="26" fill="hold">
                                <p:stCondLst>
                                  <p:cond delay="1000"/>
                                </p:stCondLst>
                                <p:childTnLst>
                                  <p:par>
                                    <p:cTn id="27" presetID="18" presetClass="entr" presetSubtype="6" fill="hold" grpId="5" nodeType="afterEffect">
                                      <p:stCondLst>
                                        <p:cond delay="0"/>
                                      </p:stCondLst>
                                      <p:iterate>
                                        <p:tmAbs val="0"/>
                                      </p:iterate>
                                      <p:childTnLst>
                                        <p:set>
                                          <p:cBhvr>
                                            <p:cTn id="28" fill="hold"/>
                                            <p:tgtEl>
                                              <p:spTgt spid="243"/>
                                            </p:tgtEl>
                                            <p:attrNameLst>
                                              <p:attrName>style.visibility</p:attrName>
                                            </p:attrNameLst>
                                          </p:cBhvr>
                                          <p:to>
                                            <p:strVal val="visible"/>
                                          </p:to>
                                        </p:set>
                                        <p:animEffect transition="in" filter="strips(downRight)">
                                          <p:cBhvr>
                                            <p:cTn id="29" dur="2000"/>
                                            <p:tgtEl>
                                              <p:spTgt spid="243"/>
                                            </p:tgtEl>
                                          </p:cBhvr>
                                        </p:animEffect>
                                      </p:childTnLst>
                                    </p:cTn>
                                  </p:par>
                                </p:childTnLst>
                              </p:cTn>
                            </p:par>
                            <p:par>
                              <p:cTn id="30" fill="hold">
                                <p:stCondLst>
                                  <p:cond delay="3000"/>
                                </p:stCondLst>
                                <p:childTnLst>
                                  <p:par>
                                    <p:cTn id="31" presetID="2" presetClass="exit" presetSubtype="2" fill="hold" nodeType="afterEffect">
                                      <p:stCondLst>
                                        <p:cond delay="0"/>
                                      </p:stCondLst>
                                      <p:childTnLst>
                                        <p:anim calcmode="lin" valueType="num">
                                          <p:cBhvr additive="base">
                                            <p:cTn id="32" dur="500"/>
                                            <p:tgtEl>
                                              <p:spTgt spid="36"/>
                                            </p:tgtEl>
                                            <p:attrNameLst>
                                              <p:attrName>ppt_x</p:attrName>
                                            </p:attrNameLst>
                                          </p:cBhvr>
                                          <p:tavLst>
                                            <p:tav tm="0">
                                              <p:val>
                                                <p:strVal val="ppt_x"/>
                                              </p:val>
                                            </p:tav>
                                            <p:tav tm="100000">
                                              <p:val>
                                                <p:strVal val="1+ppt_w/2"/>
                                              </p:val>
                                            </p:tav>
                                          </p:tavLst>
                                        </p:anim>
                                        <p:anim calcmode="lin" valueType="num">
                                          <p:cBhvr additive="base">
                                            <p:cTn id="33" dur="500"/>
                                            <p:tgtEl>
                                              <p:spTgt spid="36"/>
                                            </p:tgtEl>
                                            <p:attrNameLst>
                                              <p:attrName>ppt_y</p:attrName>
                                            </p:attrNameLst>
                                          </p:cBhvr>
                                          <p:tavLst>
                                            <p:tav tm="0">
                                              <p:val>
                                                <p:strVal val="ppt_y"/>
                                              </p:val>
                                            </p:tav>
                                            <p:tav tm="100000">
                                              <p:val>
                                                <p:strVal val="ppt_y"/>
                                              </p:val>
                                            </p:tav>
                                          </p:tavLst>
                                        </p:anim>
                                        <p:set>
                                          <p:cBhvr>
                                            <p:cTn id="34" dur="1" fill="hold">
                                              <p:stCondLst>
                                                <p:cond delay="499"/>
                                              </p:stCondLst>
                                            </p:cTn>
                                            <p:tgtEl>
                                              <p:spTgt spid="36"/>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grpId="6" nodeType="clickEffect">
                                      <p:stCondLst>
                                        <p:cond delay="0"/>
                                      </p:stCondLst>
                                      <p:iterate>
                                        <p:tmAbs val="0"/>
                                      </p:iterate>
                                      <p:childTnLst>
                                        <p:set>
                                          <p:cBhvr>
                                            <p:cTn id="38" fill="hold"/>
                                            <p:tgtEl>
                                              <p:spTgt spid="246"/>
                                            </p:tgtEl>
                                            <p:attrNameLst>
                                              <p:attrName>style.visibility</p:attrName>
                                            </p:attrNameLst>
                                          </p:cBhvr>
                                          <p:to>
                                            <p:strVal val="visible"/>
                                          </p:to>
                                        </p:set>
                                        <p:animEffect transition="in" filter="wipe(left)">
                                          <p:cBhvr>
                                            <p:cTn id="39" dur="500"/>
                                            <p:tgtEl>
                                              <p:spTgt spid="246"/>
                                            </p:tgtEl>
                                          </p:cBhvr>
                                        </p:animEffect>
                                      </p:childTnLst>
                                    </p:cTn>
                                  </p:par>
                                </p:childTnLst>
                              </p:cTn>
                            </p:par>
                            <p:par>
                              <p:cTn id="40" fill="hold">
                                <p:stCondLst>
                                  <p:cond delay="500"/>
                                </p:stCondLst>
                                <p:childTnLst>
                                  <p:par>
                                    <p:cTn id="41" presetID="22" presetClass="entr" presetSubtype="2" fill="hold" grpId="7" nodeType="afterEffect">
                                      <p:stCondLst>
                                        <p:cond delay="0"/>
                                      </p:stCondLst>
                                      <p:iterate>
                                        <p:tmAbs val="0"/>
                                      </p:iterate>
                                      <p:childTnLst>
                                        <p:set>
                                          <p:cBhvr>
                                            <p:cTn id="42" fill="hold"/>
                                            <p:tgtEl>
                                              <p:spTgt spid="245"/>
                                            </p:tgtEl>
                                            <p:attrNameLst>
                                              <p:attrName>style.visibility</p:attrName>
                                            </p:attrNameLst>
                                          </p:cBhvr>
                                          <p:to>
                                            <p:strVal val="visible"/>
                                          </p:to>
                                        </p:set>
                                        <p:animEffect transition="in" filter="wipe(right)">
                                          <p:cBhvr>
                                            <p:cTn id="43" dur="500"/>
                                            <p:tgtEl>
                                              <p:spTgt spid="245"/>
                                            </p:tgtEl>
                                          </p:cBhvr>
                                        </p:animEffect>
                                      </p:childTnLst>
                                    </p:cTn>
                                  </p:par>
                                </p:childTnLst>
                              </p:cTn>
                            </p:par>
                            <p:par>
                              <p:cTn id="44" fill="hold">
                                <p:stCondLst>
                                  <p:cond delay="1000"/>
                                </p:stCondLst>
                                <p:childTnLst>
                                  <p:par>
                                    <p:cTn id="45" presetID="18" presetClass="entr" presetSubtype="6" fill="hold" grpId="8" nodeType="afterEffect">
                                      <p:stCondLst>
                                        <p:cond delay="0"/>
                                      </p:stCondLst>
                                      <p:iterate>
                                        <p:tmAbs val="0"/>
                                      </p:iterate>
                                      <p:childTnLst>
                                        <p:set>
                                          <p:cBhvr>
                                            <p:cTn id="46" fill="hold"/>
                                            <p:tgtEl>
                                              <p:spTgt spid="244"/>
                                            </p:tgtEl>
                                            <p:attrNameLst>
                                              <p:attrName>style.visibility</p:attrName>
                                            </p:attrNameLst>
                                          </p:cBhvr>
                                          <p:to>
                                            <p:strVal val="visible"/>
                                          </p:to>
                                        </p:set>
                                        <p:animEffect transition="in" filter="strips(downRight)">
                                          <p:cBhvr>
                                            <p:cTn id="47" dur="2000"/>
                                            <p:tgtEl>
                                              <p:spTgt spid="244"/>
                                            </p:tgtEl>
                                          </p:cBhvr>
                                        </p:animEffect>
                                      </p:childTnLst>
                                    </p:cTn>
                                  </p:par>
                                </p:childTnLst>
                              </p:cTn>
                            </p:par>
                          </p:childTnLst>
                        </p:cTn>
                      </p:par>
                      <p:par>
                        <p:cTn id="48" fill="hold">
                          <p:stCondLst>
                            <p:cond delay="indefinite"/>
                          </p:stCondLst>
                          <p:childTnLst>
                            <p:par>
                              <p:cTn id="49" fill="hold">
                                <p:stCondLst>
                                  <p:cond delay="0"/>
                                </p:stCondLst>
                                <p:childTnLst>
                                  <p:par>
                                    <p:cTn id="50" presetID="15" presetClass="exit" presetSubtype="0" fill="hold" grpId="9" nodeType="clickEffect">
                                      <p:stCondLst>
                                        <p:cond delay="0"/>
                                      </p:stCondLst>
                                      <p:iterate>
                                        <p:tmAbs val="0"/>
                                      </p:iterate>
                                      <p:childTnLst>
                                        <p:anim calcmode="lin" valueType="num">
                                          <p:cBhvr>
                                            <p:cTn id="51" dur="1000" fill="hold"/>
                                            <p:tgtEl>
                                              <p:spTgt spid="242"/>
                                            </p:tgtEl>
                                            <p:attrNameLst>
                                              <p:attrName>ppt_w</p:attrName>
                                            </p:attrNameLst>
                                          </p:cBhvr>
                                          <p:tavLst>
                                            <p:tav tm="0">
                                              <p:val>
                                                <p:strVal val="ppt_w"/>
                                              </p:val>
                                            </p:tav>
                                            <p:tav tm="100000">
                                              <p:val>
                                                <p:fltVal val="0"/>
                                              </p:val>
                                            </p:tav>
                                          </p:tavLst>
                                        </p:anim>
                                        <p:anim calcmode="lin" valueType="num">
                                          <p:cBhvr>
                                            <p:cTn id="52" dur="1000" fill="hold"/>
                                            <p:tgtEl>
                                              <p:spTgt spid="242"/>
                                            </p:tgtEl>
                                            <p:attrNameLst>
                                              <p:attrName>ppt_h</p:attrName>
                                            </p:attrNameLst>
                                          </p:cBhvr>
                                          <p:tavLst>
                                            <p:tav tm="0">
                                              <p:val>
                                                <p:strVal val="ppt_h"/>
                                              </p:val>
                                            </p:tav>
                                            <p:tav tm="100000">
                                              <p:val>
                                                <p:fltVal val="0"/>
                                              </p:val>
                                            </p:tav>
                                          </p:tavLst>
                                        </p:anim>
                                        <p:anim calcmode="lin" valueType="num">
                                          <p:cBhvr>
                                            <p:cTn id="53" dur="1000" fill="hold"/>
                                            <p:tgtEl>
                                              <p:spTgt spid="242"/>
                                            </p:tgtEl>
                                            <p:attrNameLst>
                                              <p:attrName>ppt_x</p:attrName>
                                            </p:attrNameLst>
                                          </p:cBhvr>
                                          <p:tavLst>
                                            <p:tav tm="0">
                                              <p:val>
                                                <p:strVal val="ppt_x"/>
                                              </p:val>
                                            </p:tav>
                                            <p:tav tm="5000">
                                              <p:val>
                                                <p:strVal val="ppt_x+-0.0500*(ppt_x*0.9511+(1-ppt_y)*0.3090)"/>
                                              </p:val>
                                            </p:tav>
                                            <p:tav tm="10000">
                                              <p:val>
                                                <p:strVal val="ppt_x+-0.1000*(ppt_x*0.8090+(1-ppt_y)*0.5878)"/>
                                              </p:val>
                                            </p:tav>
                                            <p:tav tm="15000">
                                              <p:val>
                                                <p:strVal val="ppt_x+-0.1500*(ppt_x*0.5878+(1-ppt_y)*0.8090)"/>
                                              </p:val>
                                            </p:tav>
                                            <p:tav tm="20000">
                                              <p:val>
                                                <p:strVal val="ppt_x+-0.2000*(ppt_x*0.3090+(1-ppt_y)*0.9511)"/>
                                              </p:val>
                                            </p:tav>
                                            <p:tav tm="25000">
                                              <p:val>
                                                <p:strVal val="ppt_x+-0.2500*(ppt_x*-0.0000+(1-ppt_y)*1.0000)"/>
                                              </p:val>
                                            </p:tav>
                                            <p:tav tm="30000">
                                              <p:val>
                                                <p:strVal val="ppt_x+-0.3000*(ppt_x*-0.3090+(1-ppt_y)*0.9511)"/>
                                              </p:val>
                                            </p:tav>
                                            <p:tav tm="35000">
                                              <p:val>
                                                <p:strVal val="ppt_x+-0.3500*(ppt_x*-0.5878+(1-ppt_y)*0.8090)"/>
                                              </p:val>
                                            </p:tav>
                                            <p:tav tm="40000">
                                              <p:val>
                                                <p:strVal val="ppt_x+-0.4000*(ppt_x*-0.8090+(1-ppt_y)*0.5878)"/>
                                              </p:val>
                                            </p:tav>
                                            <p:tav tm="45000">
                                              <p:val>
                                                <p:strVal val="ppt_x+-0.4500*(ppt_x*-0.9511+(1-ppt_y)*0.3090)"/>
                                              </p:val>
                                            </p:tav>
                                            <p:tav tm="50000">
                                              <p:val>
                                                <p:strVal val="ppt_x+-0.5000*(ppt_x*-1.0000+(1-ppt_y)*-0.0000)"/>
                                              </p:val>
                                            </p:tav>
                                            <p:tav tm="55000">
                                              <p:val>
                                                <p:strVal val="ppt_x+-0.5500*(ppt_x*-0.9511+(1-ppt_y)*-0.3090)"/>
                                              </p:val>
                                            </p:tav>
                                            <p:tav tm="60000">
                                              <p:val>
                                                <p:strVal val="ppt_x+-0.6000*(ppt_x*-0.8090+(1-ppt_y)*-0.5878)"/>
                                              </p:val>
                                            </p:tav>
                                            <p:tav tm="65000">
                                              <p:val>
                                                <p:strVal val="ppt_x+-0.6500*(ppt_x*-0.5878+(1-ppt_y)*-0.8090)"/>
                                              </p:val>
                                            </p:tav>
                                            <p:tav tm="70000">
                                              <p:val>
                                                <p:strVal val="ppt_x+-0.7000*(ppt_x*-0.3090+(1-ppt_y)*-0.9511)"/>
                                              </p:val>
                                            </p:tav>
                                            <p:tav tm="75000">
                                              <p:val>
                                                <p:strVal val="ppt_x+-0.7500*(ppt_x*0.0000+(1-ppt_y)*-1.0000)"/>
                                              </p:val>
                                            </p:tav>
                                            <p:tav tm="80000">
                                              <p:val>
                                                <p:strVal val="ppt_x+-0.8000*(ppt_x*0.3090+(1-ppt_y)*-0.9511)"/>
                                              </p:val>
                                            </p:tav>
                                            <p:tav tm="85000">
                                              <p:val>
                                                <p:strVal val="ppt_x+-0.8500*(ppt_x*0.5878+(1-ppt_y)*-0.8090)"/>
                                              </p:val>
                                            </p:tav>
                                            <p:tav tm="90000">
                                              <p:val>
                                                <p:strVal val="ppt_x+-0.9000*(ppt_x*0.8090+(1-ppt_y)*-0.5878)"/>
                                              </p:val>
                                            </p:tav>
                                            <p:tav tm="95000">
                                              <p:val>
                                                <p:strVal val="ppt_x+-0.9500*(ppt_x*0.9511+(1-ppt_y)*-0.3090)"/>
                                              </p:val>
                                            </p:tav>
                                            <p:tav tm="100000">
                                              <p:val>
                                                <p:strVal val="ppt_x+-1.0000*(ppt_x*1.0000+(1-ppt_y)*0.0000)"/>
                                              </p:val>
                                            </p:tav>
                                          </p:tavLst>
                                        </p:anim>
                                        <p:anim calcmode="lin" valueType="num">
                                          <p:cBhvr>
                                            <p:cTn id="54" dur="1000" fill="hold"/>
                                            <p:tgtEl>
                                              <p:spTgt spid="242"/>
                                            </p:tgtEl>
                                            <p:attrNameLst>
                                              <p:attrName>ppt_y</p:attrName>
                                            </p:attrNameLst>
                                          </p:cBhvr>
                                          <p:tavLst>
                                            <p:tav tm="0">
                                              <p:val>
                                                <p:strVal val="ppt_y"/>
                                              </p:val>
                                            </p:tav>
                                            <p:tav tm="5000">
                                              <p:val>
                                                <p:strVal val="ppt_y+-0.0500*(ppt_x*0.3090-(1-ppt_y)*0.9511)"/>
                                              </p:val>
                                            </p:tav>
                                            <p:tav tm="10000">
                                              <p:val>
                                                <p:strVal val="ppt_y+-0.1000*(ppt_x*0.5878-(1-ppt_y)*0.8090)"/>
                                              </p:val>
                                            </p:tav>
                                            <p:tav tm="15000">
                                              <p:val>
                                                <p:strVal val="ppt_y+-0.1500*(ppt_x*0.8090-(1-ppt_y)*0.5878)"/>
                                              </p:val>
                                            </p:tav>
                                            <p:tav tm="20000">
                                              <p:val>
                                                <p:strVal val="ppt_y+-0.2000*(ppt_x*0.9511-(1-ppt_y)*0.3090)"/>
                                              </p:val>
                                            </p:tav>
                                            <p:tav tm="25000">
                                              <p:val>
                                                <p:strVal val="ppt_y+-0.2500*(ppt_x*1.0000-(1-ppt_y)*-0.0000)"/>
                                              </p:val>
                                            </p:tav>
                                            <p:tav tm="30000">
                                              <p:val>
                                                <p:strVal val="ppt_y+-0.3000*(ppt_x*0.9511-(1-ppt_y)*-0.3090)"/>
                                              </p:val>
                                            </p:tav>
                                            <p:tav tm="35000">
                                              <p:val>
                                                <p:strVal val="ppt_y+-0.3500*(ppt_x*0.8090-(1-ppt_y)*-0.5878)"/>
                                              </p:val>
                                            </p:tav>
                                            <p:tav tm="40000">
                                              <p:val>
                                                <p:strVal val="ppt_y+-0.4000*(ppt_x*0.5878-(1-ppt_y)*-0.8090)"/>
                                              </p:val>
                                            </p:tav>
                                            <p:tav tm="45000">
                                              <p:val>
                                                <p:strVal val="ppt_y+-0.4500*(ppt_x*0.3090-(1-ppt_y)*-0.9511)"/>
                                              </p:val>
                                            </p:tav>
                                            <p:tav tm="50000">
                                              <p:val>
                                                <p:strVal val="ppt_y+-0.5000*(ppt_x*-0.0000-(1-ppt_y)*-1.0000)"/>
                                              </p:val>
                                            </p:tav>
                                            <p:tav tm="55000">
                                              <p:val>
                                                <p:strVal val="ppt_y+-0.5500*(ppt_x*-0.3090-(1-ppt_y)*-0.9511)"/>
                                              </p:val>
                                            </p:tav>
                                            <p:tav tm="60000">
                                              <p:val>
                                                <p:strVal val="ppt_y+-0.6000*(ppt_x*-0.5878-(1-ppt_y)*-0.8090)"/>
                                              </p:val>
                                            </p:tav>
                                            <p:tav tm="65000">
                                              <p:val>
                                                <p:strVal val="ppt_y+-0.6500*(ppt_x*-0.8090-(1-ppt_y)*-0.5878)"/>
                                              </p:val>
                                            </p:tav>
                                            <p:tav tm="70000">
                                              <p:val>
                                                <p:strVal val="ppt_y+-0.7000*(ppt_x*-0.9511-(1-ppt_y)*-0.3090)"/>
                                              </p:val>
                                            </p:tav>
                                            <p:tav tm="75000">
                                              <p:val>
                                                <p:strVal val="ppt_y+-0.7500*(ppt_x*-1.0000-(1-ppt_y)*0.0000)"/>
                                              </p:val>
                                            </p:tav>
                                            <p:tav tm="80000">
                                              <p:val>
                                                <p:strVal val="ppt_y+-0.8000*(ppt_x*-0.9511-(1-ppt_y)*0.3090)"/>
                                              </p:val>
                                            </p:tav>
                                            <p:tav tm="85000">
                                              <p:val>
                                                <p:strVal val="ppt_y+-0.8500*(ppt_x*-0.8090-(1-ppt_y)*0.5878)"/>
                                              </p:val>
                                            </p:tav>
                                            <p:tav tm="90000">
                                              <p:val>
                                                <p:strVal val="ppt_y+-0.9000*(ppt_x*-0.5878-(1-ppt_y)*0.8090)"/>
                                              </p:val>
                                            </p:tav>
                                            <p:tav tm="95000">
                                              <p:val>
                                                <p:strVal val="ppt_y+-0.9500*(ppt_x*-0.3090-(1-ppt_y)*0.9511)"/>
                                              </p:val>
                                            </p:tav>
                                            <p:tav tm="100000">
                                              <p:val>
                                                <p:strVal val="ppt_y+-1.0000*(ppt_x*0.0000-(1-ppt_y)*1.0000)"/>
                                              </p:val>
                                            </p:tav>
                                          </p:tavLst>
                                        </p:anim>
                                        <p:set>
                                          <p:cBhvr>
                                            <p:cTn id="55" fill="hold">
                                              <p:stCondLst>
                                                <p:cond delay="999"/>
                                              </p:stCondLst>
                                            </p:cTn>
                                            <p:tgtEl>
                                              <p:spTgt spid="242"/>
                                            </p:tgtEl>
                                            <p:attrNameLst>
                                              <p:attrName>style.visibility</p:attrName>
                                            </p:attrNameLst>
                                          </p:cBhvr>
                                          <p:to>
                                            <p:strVal val="hidden"/>
                                          </p:to>
                                        </p:set>
                                      </p:childTnLst>
                                    </p:cTn>
                                  </p:par>
                                  <p:par>
                                    <p:cTn id="56" presetID="15" presetClass="exit" presetSubtype="0" fill="hold" grpId="10" nodeType="withEffect">
                                      <p:stCondLst>
                                        <p:cond delay="0"/>
                                      </p:stCondLst>
                                      <p:iterate>
                                        <p:tmAbs val="0"/>
                                      </p:iterate>
                                      <p:childTnLst>
                                        <p:anim calcmode="lin" valueType="num">
                                          <p:cBhvr>
                                            <p:cTn id="57" dur="1000" fill="hold"/>
                                            <p:tgtEl>
                                              <p:spTgt spid="243"/>
                                            </p:tgtEl>
                                            <p:attrNameLst>
                                              <p:attrName>ppt_w</p:attrName>
                                            </p:attrNameLst>
                                          </p:cBhvr>
                                          <p:tavLst>
                                            <p:tav tm="0">
                                              <p:val>
                                                <p:strVal val="ppt_w"/>
                                              </p:val>
                                            </p:tav>
                                            <p:tav tm="100000">
                                              <p:val>
                                                <p:fltVal val="0"/>
                                              </p:val>
                                            </p:tav>
                                          </p:tavLst>
                                        </p:anim>
                                        <p:anim calcmode="lin" valueType="num">
                                          <p:cBhvr>
                                            <p:cTn id="58" dur="1000" fill="hold"/>
                                            <p:tgtEl>
                                              <p:spTgt spid="243"/>
                                            </p:tgtEl>
                                            <p:attrNameLst>
                                              <p:attrName>ppt_h</p:attrName>
                                            </p:attrNameLst>
                                          </p:cBhvr>
                                          <p:tavLst>
                                            <p:tav tm="0">
                                              <p:val>
                                                <p:strVal val="ppt_h"/>
                                              </p:val>
                                            </p:tav>
                                            <p:tav tm="100000">
                                              <p:val>
                                                <p:fltVal val="0"/>
                                              </p:val>
                                            </p:tav>
                                          </p:tavLst>
                                        </p:anim>
                                        <p:anim calcmode="lin" valueType="num">
                                          <p:cBhvr>
                                            <p:cTn id="59" dur="1000" fill="hold"/>
                                            <p:tgtEl>
                                              <p:spTgt spid="243"/>
                                            </p:tgtEl>
                                            <p:attrNameLst>
                                              <p:attrName>ppt_x</p:attrName>
                                            </p:attrNameLst>
                                          </p:cBhvr>
                                          <p:tavLst>
                                            <p:tav tm="0">
                                              <p:val>
                                                <p:strVal val="ppt_x"/>
                                              </p:val>
                                            </p:tav>
                                            <p:tav tm="5000">
                                              <p:val>
                                                <p:strVal val="ppt_x+-0.0500*(ppt_x*0.9511+(1-ppt_y)*0.3090)"/>
                                              </p:val>
                                            </p:tav>
                                            <p:tav tm="10000">
                                              <p:val>
                                                <p:strVal val="ppt_x+-0.1000*(ppt_x*0.8090+(1-ppt_y)*0.5878)"/>
                                              </p:val>
                                            </p:tav>
                                            <p:tav tm="15000">
                                              <p:val>
                                                <p:strVal val="ppt_x+-0.1500*(ppt_x*0.5878+(1-ppt_y)*0.8090)"/>
                                              </p:val>
                                            </p:tav>
                                            <p:tav tm="20000">
                                              <p:val>
                                                <p:strVal val="ppt_x+-0.2000*(ppt_x*0.3090+(1-ppt_y)*0.9511)"/>
                                              </p:val>
                                            </p:tav>
                                            <p:tav tm="25000">
                                              <p:val>
                                                <p:strVal val="ppt_x+-0.2500*(ppt_x*-0.0000+(1-ppt_y)*1.0000)"/>
                                              </p:val>
                                            </p:tav>
                                            <p:tav tm="30000">
                                              <p:val>
                                                <p:strVal val="ppt_x+-0.3000*(ppt_x*-0.3090+(1-ppt_y)*0.9511)"/>
                                              </p:val>
                                            </p:tav>
                                            <p:tav tm="35000">
                                              <p:val>
                                                <p:strVal val="ppt_x+-0.3500*(ppt_x*-0.5878+(1-ppt_y)*0.8090)"/>
                                              </p:val>
                                            </p:tav>
                                            <p:tav tm="40000">
                                              <p:val>
                                                <p:strVal val="ppt_x+-0.4000*(ppt_x*-0.8090+(1-ppt_y)*0.5878)"/>
                                              </p:val>
                                            </p:tav>
                                            <p:tav tm="45000">
                                              <p:val>
                                                <p:strVal val="ppt_x+-0.4500*(ppt_x*-0.9511+(1-ppt_y)*0.3090)"/>
                                              </p:val>
                                            </p:tav>
                                            <p:tav tm="50000">
                                              <p:val>
                                                <p:strVal val="ppt_x+-0.5000*(ppt_x*-1.0000+(1-ppt_y)*-0.0000)"/>
                                              </p:val>
                                            </p:tav>
                                            <p:tav tm="55000">
                                              <p:val>
                                                <p:strVal val="ppt_x+-0.5500*(ppt_x*-0.9511+(1-ppt_y)*-0.3090)"/>
                                              </p:val>
                                            </p:tav>
                                            <p:tav tm="60000">
                                              <p:val>
                                                <p:strVal val="ppt_x+-0.6000*(ppt_x*-0.8090+(1-ppt_y)*-0.5878)"/>
                                              </p:val>
                                            </p:tav>
                                            <p:tav tm="65000">
                                              <p:val>
                                                <p:strVal val="ppt_x+-0.6500*(ppt_x*-0.5878+(1-ppt_y)*-0.8090)"/>
                                              </p:val>
                                            </p:tav>
                                            <p:tav tm="70000">
                                              <p:val>
                                                <p:strVal val="ppt_x+-0.7000*(ppt_x*-0.3090+(1-ppt_y)*-0.9511)"/>
                                              </p:val>
                                            </p:tav>
                                            <p:tav tm="75000">
                                              <p:val>
                                                <p:strVal val="ppt_x+-0.7500*(ppt_x*0.0000+(1-ppt_y)*-1.0000)"/>
                                              </p:val>
                                            </p:tav>
                                            <p:tav tm="80000">
                                              <p:val>
                                                <p:strVal val="ppt_x+-0.8000*(ppt_x*0.3090+(1-ppt_y)*-0.9511)"/>
                                              </p:val>
                                            </p:tav>
                                            <p:tav tm="85000">
                                              <p:val>
                                                <p:strVal val="ppt_x+-0.8500*(ppt_x*0.5878+(1-ppt_y)*-0.8090)"/>
                                              </p:val>
                                            </p:tav>
                                            <p:tav tm="90000">
                                              <p:val>
                                                <p:strVal val="ppt_x+-0.9000*(ppt_x*0.8090+(1-ppt_y)*-0.5878)"/>
                                              </p:val>
                                            </p:tav>
                                            <p:tav tm="95000">
                                              <p:val>
                                                <p:strVal val="ppt_x+-0.9500*(ppt_x*0.9511+(1-ppt_y)*-0.3090)"/>
                                              </p:val>
                                            </p:tav>
                                            <p:tav tm="100000">
                                              <p:val>
                                                <p:strVal val="ppt_x+-1.0000*(ppt_x*1.0000+(1-ppt_y)*0.0000)"/>
                                              </p:val>
                                            </p:tav>
                                          </p:tavLst>
                                        </p:anim>
                                        <p:anim calcmode="lin" valueType="num">
                                          <p:cBhvr>
                                            <p:cTn id="60" dur="1000" fill="hold"/>
                                            <p:tgtEl>
                                              <p:spTgt spid="243"/>
                                            </p:tgtEl>
                                            <p:attrNameLst>
                                              <p:attrName>ppt_y</p:attrName>
                                            </p:attrNameLst>
                                          </p:cBhvr>
                                          <p:tavLst>
                                            <p:tav tm="0">
                                              <p:val>
                                                <p:strVal val="ppt_y"/>
                                              </p:val>
                                            </p:tav>
                                            <p:tav tm="5000">
                                              <p:val>
                                                <p:strVal val="ppt_y+-0.0500*(ppt_x*0.3090-(1-ppt_y)*0.9511)"/>
                                              </p:val>
                                            </p:tav>
                                            <p:tav tm="10000">
                                              <p:val>
                                                <p:strVal val="ppt_y+-0.1000*(ppt_x*0.5878-(1-ppt_y)*0.8090)"/>
                                              </p:val>
                                            </p:tav>
                                            <p:tav tm="15000">
                                              <p:val>
                                                <p:strVal val="ppt_y+-0.1500*(ppt_x*0.8090-(1-ppt_y)*0.5878)"/>
                                              </p:val>
                                            </p:tav>
                                            <p:tav tm="20000">
                                              <p:val>
                                                <p:strVal val="ppt_y+-0.2000*(ppt_x*0.9511-(1-ppt_y)*0.3090)"/>
                                              </p:val>
                                            </p:tav>
                                            <p:tav tm="25000">
                                              <p:val>
                                                <p:strVal val="ppt_y+-0.2500*(ppt_x*1.0000-(1-ppt_y)*-0.0000)"/>
                                              </p:val>
                                            </p:tav>
                                            <p:tav tm="30000">
                                              <p:val>
                                                <p:strVal val="ppt_y+-0.3000*(ppt_x*0.9511-(1-ppt_y)*-0.3090)"/>
                                              </p:val>
                                            </p:tav>
                                            <p:tav tm="35000">
                                              <p:val>
                                                <p:strVal val="ppt_y+-0.3500*(ppt_x*0.8090-(1-ppt_y)*-0.5878)"/>
                                              </p:val>
                                            </p:tav>
                                            <p:tav tm="40000">
                                              <p:val>
                                                <p:strVal val="ppt_y+-0.4000*(ppt_x*0.5878-(1-ppt_y)*-0.8090)"/>
                                              </p:val>
                                            </p:tav>
                                            <p:tav tm="45000">
                                              <p:val>
                                                <p:strVal val="ppt_y+-0.4500*(ppt_x*0.3090-(1-ppt_y)*-0.9511)"/>
                                              </p:val>
                                            </p:tav>
                                            <p:tav tm="50000">
                                              <p:val>
                                                <p:strVal val="ppt_y+-0.5000*(ppt_x*-0.0000-(1-ppt_y)*-1.0000)"/>
                                              </p:val>
                                            </p:tav>
                                            <p:tav tm="55000">
                                              <p:val>
                                                <p:strVal val="ppt_y+-0.5500*(ppt_x*-0.3090-(1-ppt_y)*-0.9511)"/>
                                              </p:val>
                                            </p:tav>
                                            <p:tav tm="60000">
                                              <p:val>
                                                <p:strVal val="ppt_y+-0.6000*(ppt_x*-0.5878-(1-ppt_y)*-0.8090)"/>
                                              </p:val>
                                            </p:tav>
                                            <p:tav tm="65000">
                                              <p:val>
                                                <p:strVal val="ppt_y+-0.6500*(ppt_x*-0.8090-(1-ppt_y)*-0.5878)"/>
                                              </p:val>
                                            </p:tav>
                                            <p:tav tm="70000">
                                              <p:val>
                                                <p:strVal val="ppt_y+-0.7000*(ppt_x*-0.9511-(1-ppt_y)*-0.3090)"/>
                                              </p:val>
                                            </p:tav>
                                            <p:tav tm="75000">
                                              <p:val>
                                                <p:strVal val="ppt_y+-0.7500*(ppt_x*-1.0000-(1-ppt_y)*0.0000)"/>
                                              </p:val>
                                            </p:tav>
                                            <p:tav tm="80000">
                                              <p:val>
                                                <p:strVal val="ppt_y+-0.8000*(ppt_x*-0.9511-(1-ppt_y)*0.3090)"/>
                                              </p:val>
                                            </p:tav>
                                            <p:tav tm="85000">
                                              <p:val>
                                                <p:strVal val="ppt_y+-0.8500*(ppt_x*-0.8090-(1-ppt_y)*0.5878)"/>
                                              </p:val>
                                            </p:tav>
                                            <p:tav tm="90000">
                                              <p:val>
                                                <p:strVal val="ppt_y+-0.9000*(ppt_x*-0.5878-(1-ppt_y)*0.8090)"/>
                                              </p:val>
                                            </p:tav>
                                            <p:tav tm="95000">
                                              <p:val>
                                                <p:strVal val="ppt_y+-0.9500*(ppt_x*-0.3090-(1-ppt_y)*0.9511)"/>
                                              </p:val>
                                            </p:tav>
                                            <p:tav tm="100000">
                                              <p:val>
                                                <p:strVal val="ppt_y+-1.0000*(ppt_x*0.0000-(1-ppt_y)*1.0000)"/>
                                              </p:val>
                                            </p:tav>
                                          </p:tavLst>
                                        </p:anim>
                                        <p:set>
                                          <p:cBhvr>
                                            <p:cTn id="61" fill="hold">
                                              <p:stCondLst>
                                                <p:cond delay="999"/>
                                              </p:stCondLst>
                                            </p:cTn>
                                            <p:tgtEl>
                                              <p:spTgt spid="243"/>
                                            </p:tgtEl>
                                            <p:attrNameLst>
                                              <p:attrName>style.visibility</p:attrName>
                                            </p:attrNameLst>
                                          </p:cBhvr>
                                          <p:to>
                                            <p:strVal val="hidden"/>
                                          </p:to>
                                        </p:set>
                                      </p:childTnLst>
                                    </p:cTn>
                                  </p:par>
                                  <p:par>
                                    <p:cTn id="62" presetID="15" presetClass="exit" presetSubtype="0" fill="hold" grpId="11" nodeType="withEffect">
                                      <p:stCondLst>
                                        <p:cond delay="0"/>
                                      </p:stCondLst>
                                      <p:iterate>
                                        <p:tmAbs val="0"/>
                                      </p:iterate>
                                      <p:childTnLst>
                                        <p:anim calcmode="lin" valueType="num">
                                          <p:cBhvr>
                                            <p:cTn id="63" dur="1000" fill="hold"/>
                                            <p:tgtEl>
                                              <p:spTgt spid="244"/>
                                            </p:tgtEl>
                                            <p:attrNameLst>
                                              <p:attrName>ppt_w</p:attrName>
                                            </p:attrNameLst>
                                          </p:cBhvr>
                                          <p:tavLst>
                                            <p:tav tm="0">
                                              <p:val>
                                                <p:strVal val="ppt_w"/>
                                              </p:val>
                                            </p:tav>
                                            <p:tav tm="100000">
                                              <p:val>
                                                <p:fltVal val="0"/>
                                              </p:val>
                                            </p:tav>
                                          </p:tavLst>
                                        </p:anim>
                                        <p:anim calcmode="lin" valueType="num">
                                          <p:cBhvr>
                                            <p:cTn id="64" dur="1000" fill="hold"/>
                                            <p:tgtEl>
                                              <p:spTgt spid="244"/>
                                            </p:tgtEl>
                                            <p:attrNameLst>
                                              <p:attrName>ppt_h</p:attrName>
                                            </p:attrNameLst>
                                          </p:cBhvr>
                                          <p:tavLst>
                                            <p:tav tm="0">
                                              <p:val>
                                                <p:strVal val="ppt_h"/>
                                              </p:val>
                                            </p:tav>
                                            <p:tav tm="100000">
                                              <p:val>
                                                <p:fltVal val="0"/>
                                              </p:val>
                                            </p:tav>
                                          </p:tavLst>
                                        </p:anim>
                                        <p:anim calcmode="lin" valueType="num">
                                          <p:cBhvr>
                                            <p:cTn id="65" dur="1000" fill="hold"/>
                                            <p:tgtEl>
                                              <p:spTgt spid="244"/>
                                            </p:tgtEl>
                                            <p:attrNameLst>
                                              <p:attrName>ppt_x</p:attrName>
                                            </p:attrNameLst>
                                          </p:cBhvr>
                                          <p:tavLst>
                                            <p:tav tm="0">
                                              <p:val>
                                                <p:strVal val="ppt_x"/>
                                              </p:val>
                                            </p:tav>
                                            <p:tav tm="5000">
                                              <p:val>
                                                <p:strVal val="ppt_x+-0.0500*(ppt_x*0.9511+(1-ppt_y)*0.3090)"/>
                                              </p:val>
                                            </p:tav>
                                            <p:tav tm="10000">
                                              <p:val>
                                                <p:strVal val="ppt_x+-0.1000*(ppt_x*0.8090+(1-ppt_y)*0.5878)"/>
                                              </p:val>
                                            </p:tav>
                                            <p:tav tm="15000">
                                              <p:val>
                                                <p:strVal val="ppt_x+-0.1500*(ppt_x*0.5878+(1-ppt_y)*0.8090)"/>
                                              </p:val>
                                            </p:tav>
                                            <p:tav tm="20000">
                                              <p:val>
                                                <p:strVal val="ppt_x+-0.2000*(ppt_x*0.3090+(1-ppt_y)*0.9511)"/>
                                              </p:val>
                                            </p:tav>
                                            <p:tav tm="25000">
                                              <p:val>
                                                <p:strVal val="ppt_x+-0.2500*(ppt_x*-0.0000+(1-ppt_y)*1.0000)"/>
                                              </p:val>
                                            </p:tav>
                                            <p:tav tm="30000">
                                              <p:val>
                                                <p:strVal val="ppt_x+-0.3000*(ppt_x*-0.3090+(1-ppt_y)*0.9511)"/>
                                              </p:val>
                                            </p:tav>
                                            <p:tav tm="35000">
                                              <p:val>
                                                <p:strVal val="ppt_x+-0.3500*(ppt_x*-0.5878+(1-ppt_y)*0.8090)"/>
                                              </p:val>
                                            </p:tav>
                                            <p:tav tm="40000">
                                              <p:val>
                                                <p:strVal val="ppt_x+-0.4000*(ppt_x*-0.8090+(1-ppt_y)*0.5878)"/>
                                              </p:val>
                                            </p:tav>
                                            <p:tav tm="45000">
                                              <p:val>
                                                <p:strVal val="ppt_x+-0.4500*(ppt_x*-0.9511+(1-ppt_y)*0.3090)"/>
                                              </p:val>
                                            </p:tav>
                                            <p:tav tm="50000">
                                              <p:val>
                                                <p:strVal val="ppt_x+-0.5000*(ppt_x*-1.0000+(1-ppt_y)*-0.0000)"/>
                                              </p:val>
                                            </p:tav>
                                            <p:tav tm="55000">
                                              <p:val>
                                                <p:strVal val="ppt_x+-0.5500*(ppt_x*-0.9511+(1-ppt_y)*-0.3090)"/>
                                              </p:val>
                                            </p:tav>
                                            <p:tav tm="60000">
                                              <p:val>
                                                <p:strVal val="ppt_x+-0.6000*(ppt_x*-0.8090+(1-ppt_y)*-0.5878)"/>
                                              </p:val>
                                            </p:tav>
                                            <p:tav tm="65000">
                                              <p:val>
                                                <p:strVal val="ppt_x+-0.6500*(ppt_x*-0.5878+(1-ppt_y)*-0.8090)"/>
                                              </p:val>
                                            </p:tav>
                                            <p:tav tm="70000">
                                              <p:val>
                                                <p:strVal val="ppt_x+-0.7000*(ppt_x*-0.3090+(1-ppt_y)*-0.9511)"/>
                                              </p:val>
                                            </p:tav>
                                            <p:tav tm="75000">
                                              <p:val>
                                                <p:strVal val="ppt_x+-0.7500*(ppt_x*0.0000+(1-ppt_y)*-1.0000)"/>
                                              </p:val>
                                            </p:tav>
                                            <p:tav tm="80000">
                                              <p:val>
                                                <p:strVal val="ppt_x+-0.8000*(ppt_x*0.3090+(1-ppt_y)*-0.9511)"/>
                                              </p:val>
                                            </p:tav>
                                            <p:tav tm="85000">
                                              <p:val>
                                                <p:strVal val="ppt_x+-0.8500*(ppt_x*0.5878+(1-ppt_y)*-0.8090)"/>
                                              </p:val>
                                            </p:tav>
                                            <p:tav tm="90000">
                                              <p:val>
                                                <p:strVal val="ppt_x+-0.9000*(ppt_x*0.8090+(1-ppt_y)*-0.5878)"/>
                                              </p:val>
                                            </p:tav>
                                            <p:tav tm="95000">
                                              <p:val>
                                                <p:strVal val="ppt_x+-0.9500*(ppt_x*0.9511+(1-ppt_y)*-0.3090)"/>
                                              </p:val>
                                            </p:tav>
                                            <p:tav tm="100000">
                                              <p:val>
                                                <p:strVal val="ppt_x+-1.0000*(ppt_x*1.0000+(1-ppt_y)*0.0000)"/>
                                              </p:val>
                                            </p:tav>
                                          </p:tavLst>
                                        </p:anim>
                                        <p:anim calcmode="lin" valueType="num">
                                          <p:cBhvr>
                                            <p:cTn id="66" dur="1000" fill="hold"/>
                                            <p:tgtEl>
                                              <p:spTgt spid="244"/>
                                            </p:tgtEl>
                                            <p:attrNameLst>
                                              <p:attrName>ppt_y</p:attrName>
                                            </p:attrNameLst>
                                          </p:cBhvr>
                                          <p:tavLst>
                                            <p:tav tm="0">
                                              <p:val>
                                                <p:strVal val="ppt_y"/>
                                              </p:val>
                                            </p:tav>
                                            <p:tav tm="5000">
                                              <p:val>
                                                <p:strVal val="ppt_y+-0.0500*(ppt_x*0.3090-(1-ppt_y)*0.9511)"/>
                                              </p:val>
                                            </p:tav>
                                            <p:tav tm="10000">
                                              <p:val>
                                                <p:strVal val="ppt_y+-0.1000*(ppt_x*0.5878-(1-ppt_y)*0.8090)"/>
                                              </p:val>
                                            </p:tav>
                                            <p:tav tm="15000">
                                              <p:val>
                                                <p:strVal val="ppt_y+-0.1500*(ppt_x*0.8090-(1-ppt_y)*0.5878)"/>
                                              </p:val>
                                            </p:tav>
                                            <p:tav tm="20000">
                                              <p:val>
                                                <p:strVal val="ppt_y+-0.2000*(ppt_x*0.9511-(1-ppt_y)*0.3090)"/>
                                              </p:val>
                                            </p:tav>
                                            <p:tav tm="25000">
                                              <p:val>
                                                <p:strVal val="ppt_y+-0.2500*(ppt_x*1.0000-(1-ppt_y)*-0.0000)"/>
                                              </p:val>
                                            </p:tav>
                                            <p:tav tm="30000">
                                              <p:val>
                                                <p:strVal val="ppt_y+-0.3000*(ppt_x*0.9511-(1-ppt_y)*-0.3090)"/>
                                              </p:val>
                                            </p:tav>
                                            <p:tav tm="35000">
                                              <p:val>
                                                <p:strVal val="ppt_y+-0.3500*(ppt_x*0.8090-(1-ppt_y)*-0.5878)"/>
                                              </p:val>
                                            </p:tav>
                                            <p:tav tm="40000">
                                              <p:val>
                                                <p:strVal val="ppt_y+-0.4000*(ppt_x*0.5878-(1-ppt_y)*-0.8090)"/>
                                              </p:val>
                                            </p:tav>
                                            <p:tav tm="45000">
                                              <p:val>
                                                <p:strVal val="ppt_y+-0.4500*(ppt_x*0.3090-(1-ppt_y)*-0.9511)"/>
                                              </p:val>
                                            </p:tav>
                                            <p:tav tm="50000">
                                              <p:val>
                                                <p:strVal val="ppt_y+-0.5000*(ppt_x*-0.0000-(1-ppt_y)*-1.0000)"/>
                                              </p:val>
                                            </p:tav>
                                            <p:tav tm="55000">
                                              <p:val>
                                                <p:strVal val="ppt_y+-0.5500*(ppt_x*-0.3090-(1-ppt_y)*-0.9511)"/>
                                              </p:val>
                                            </p:tav>
                                            <p:tav tm="60000">
                                              <p:val>
                                                <p:strVal val="ppt_y+-0.6000*(ppt_x*-0.5878-(1-ppt_y)*-0.8090)"/>
                                              </p:val>
                                            </p:tav>
                                            <p:tav tm="65000">
                                              <p:val>
                                                <p:strVal val="ppt_y+-0.6500*(ppt_x*-0.8090-(1-ppt_y)*-0.5878)"/>
                                              </p:val>
                                            </p:tav>
                                            <p:tav tm="70000">
                                              <p:val>
                                                <p:strVal val="ppt_y+-0.7000*(ppt_x*-0.9511-(1-ppt_y)*-0.3090)"/>
                                              </p:val>
                                            </p:tav>
                                            <p:tav tm="75000">
                                              <p:val>
                                                <p:strVal val="ppt_y+-0.7500*(ppt_x*-1.0000-(1-ppt_y)*0.0000)"/>
                                              </p:val>
                                            </p:tav>
                                            <p:tav tm="80000">
                                              <p:val>
                                                <p:strVal val="ppt_y+-0.8000*(ppt_x*-0.9511-(1-ppt_y)*0.3090)"/>
                                              </p:val>
                                            </p:tav>
                                            <p:tav tm="85000">
                                              <p:val>
                                                <p:strVal val="ppt_y+-0.8500*(ppt_x*-0.8090-(1-ppt_y)*0.5878)"/>
                                              </p:val>
                                            </p:tav>
                                            <p:tav tm="90000">
                                              <p:val>
                                                <p:strVal val="ppt_y+-0.9000*(ppt_x*-0.5878-(1-ppt_y)*0.8090)"/>
                                              </p:val>
                                            </p:tav>
                                            <p:tav tm="95000">
                                              <p:val>
                                                <p:strVal val="ppt_y+-0.9500*(ppt_x*-0.3090-(1-ppt_y)*0.9511)"/>
                                              </p:val>
                                            </p:tav>
                                            <p:tav tm="100000">
                                              <p:val>
                                                <p:strVal val="ppt_y+-1.0000*(ppt_x*0.0000-(1-ppt_y)*1.0000)"/>
                                              </p:val>
                                            </p:tav>
                                          </p:tavLst>
                                        </p:anim>
                                        <p:set>
                                          <p:cBhvr>
                                            <p:cTn id="67" fill="hold">
                                              <p:stCondLst>
                                                <p:cond delay="999"/>
                                              </p:stCondLst>
                                            </p:cTn>
                                            <p:tgtEl>
                                              <p:spTgt spid="244"/>
                                            </p:tgtEl>
                                            <p:attrNameLst>
                                              <p:attrName>style.visibility</p:attrName>
                                            </p:attrNameLst>
                                          </p:cBhvr>
                                          <p:to>
                                            <p:strVal val="hidden"/>
                                          </p:to>
                                        </p:set>
                                      </p:childTnLst>
                                    </p:cTn>
                                  </p:par>
                                  <p:par>
                                    <p:cTn id="68" presetID="15" presetClass="exit" presetSubtype="0" fill="hold" grpId="12" nodeType="withEffect">
                                      <p:stCondLst>
                                        <p:cond delay="0"/>
                                      </p:stCondLst>
                                      <p:iterate>
                                        <p:tmAbs val="0"/>
                                      </p:iterate>
                                      <p:childTnLst>
                                        <p:anim calcmode="lin" valueType="num">
                                          <p:cBhvr>
                                            <p:cTn id="69" dur="1000" fill="hold"/>
                                            <p:tgtEl>
                                              <p:spTgt spid="245"/>
                                            </p:tgtEl>
                                            <p:attrNameLst>
                                              <p:attrName>ppt_w</p:attrName>
                                            </p:attrNameLst>
                                          </p:cBhvr>
                                          <p:tavLst>
                                            <p:tav tm="0">
                                              <p:val>
                                                <p:strVal val="ppt_w"/>
                                              </p:val>
                                            </p:tav>
                                            <p:tav tm="100000">
                                              <p:val>
                                                <p:fltVal val="0"/>
                                              </p:val>
                                            </p:tav>
                                          </p:tavLst>
                                        </p:anim>
                                        <p:anim calcmode="lin" valueType="num">
                                          <p:cBhvr>
                                            <p:cTn id="70" dur="1000" fill="hold"/>
                                            <p:tgtEl>
                                              <p:spTgt spid="245"/>
                                            </p:tgtEl>
                                            <p:attrNameLst>
                                              <p:attrName>ppt_h</p:attrName>
                                            </p:attrNameLst>
                                          </p:cBhvr>
                                          <p:tavLst>
                                            <p:tav tm="0">
                                              <p:val>
                                                <p:strVal val="ppt_h"/>
                                              </p:val>
                                            </p:tav>
                                            <p:tav tm="100000">
                                              <p:val>
                                                <p:fltVal val="0"/>
                                              </p:val>
                                            </p:tav>
                                          </p:tavLst>
                                        </p:anim>
                                        <p:anim calcmode="lin" valueType="num">
                                          <p:cBhvr>
                                            <p:cTn id="71" dur="1000" fill="hold"/>
                                            <p:tgtEl>
                                              <p:spTgt spid="245"/>
                                            </p:tgtEl>
                                            <p:attrNameLst>
                                              <p:attrName>ppt_x</p:attrName>
                                            </p:attrNameLst>
                                          </p:cBhvr>
                                          <p:tavLst>
                                            <p:tav tm="0">
                                              <p:val>
                                                <p:strVal val="ppt_x"/>
                                              </p:val>
                                            </p:tav>
                                            <p:tav tm="5000">
                                              <p:val>
                                                <p:strVal val="ppt_x+-0.0500*(ppt_x*0.9511+(1-ppt_y)*0.3090)"/>
                                              </p:val>
                                            </p:tav>
                                            <p:tav tm="10000">
                                              <p:val>
                                                <p:strVal val="ppt_x+-0.1000*(ppt_x*0.8090+(1-ppt_y)*0.5878)"/>
                                              </p:val>
                                            </p:tav>
                                            <p:tav tm="15000">
                                              <p:val>
                                                <p:strVal val="ppt_x+-0.1500*(ppt_x*0.5878+(1-ppt_y)*0.8090)"/>
                                              </p:val>
                                            </p:tav>
                                            <p:tav tm="20000">
                                              <p:val>
                                                <p:strVal val="ppt_x+-0.2000*(ppt_x*0.3090+(1-ppt_y)*0.9511)"/>
                                              </p:val>
                                            </p:tav>
                                            <p:tav tm="25000">
                                              <p:val>
                                                <p:strVal val="ppt_x+-0.2500*(ppt_x*-0.0000+(1-ppt_y)*1.0000)"/>
                                              </p:val>
                                            </p:tav>
                                            <p:tav tm="30000">
                                              <p:val>
                                                <p:strVal val="ppt_x+-0.3000*(ppt_x*-0.3090+(1-ppt_y)*0.9511)"/>
                                              </p:val>
                                            </p:tav>
                                            <p:tav tm="35000">
                                              <p:val>
                                                <p:strVal val="ppt_x+-0.3500*(ppt_x*-0.5878+(1-ppt_y)*0.8090)"/>
                                              </p:val>
                                            </p:tav>
                                            <p:tav tm="40000">
                                              <p:val>
                                                <p:strVal val="ppt_x+-0.4000*(ppt_x*-0.8090+(1-ppt_y)*0.5878)"/>
                                              </p:val>
                                            </p:tav>
                                            <p:tav tm="45000">
                                              <p:val>
                                                <p:strVal val="ppt_x+-0.4500*(ppt_x*-0.9511+(1-ppt_y)*0.3090)"/>
                                              </p:val>
                                            </p:tav>
                                            <p:tav tm="50000">
                                              <p:val>
                                                <p:strVal val="ppt_x+-0.5000*(ppt_x*-1.0000+(1-ppt_y)*-0.0000)"/>
                                              </p:val>
                                            </p:tav>
                                            <p:tav tm="55000">
                                              <p:val>
                                                <p:strVal val="ppt_x+-0.5500*(ppt_x*-0.9511+(1-ppt_y)*-0.3090)"/>
                                              </p:val>
                                            </p:tav>
                                            <p:tav tm="60000">
                                              <p:val>
                                                <p:strVal val="ppt_x+-0.6000*(ppt_x*-0.8090+(1-ppt_y)*-0.5878)"/>
                                              </p:val>
                                            </p:tav>
                                            <p:tav tm="65000">
                                              <p:val>
                                                <p:strVal val="ppt_x+-0.6500*(ppt_x*-0.5878+(1-ppt_y)*-0.8090)"/>
                                              </p:val>
                                            </p:tav>
                                            <p:tav tm="70000">
                                              <p:val>
                                                <p:strVal val="ppt_x+-0.7000*(ppt_x*-0.3090+(1-ppt_y)*-0.9511)"/>
                                              </p:val>
                                            </p:tav>
                                            <p:tav tm="75000">
                                              <p:val>
                                                <p:strVal val="ppt_x+-0.7500*(ppt_x*0.0000+(1-ppt_y)*-1.0000)"/>
                                              </p:val>
                                            </p:tav>
                                            <p:tav tm="80000">
                                              <p:val>
                                                <p:strVal val="ppt_x+-0.8000*(ppt_x*0.3090+(1-ppt_y)*-0.9511)"/>
                                              </p:val>
                                            </p:tav>
                                            <p:tav tm="85000">
                                              <p:val>
                                                <p:strVal val="ppt_x+-0.8500*(ppt_x*0.5878+(1-ppt_y)*-0.8090)"/>
                                              </p:val>
                                            </p:tav>
                                            <p:tav tm="90000">
                                              <p:val>
                                                <p:strVal val="ppt_x+-0.9000*(ppt_x*0.8090+(1-ppt_y)*-0.5878)"/>
                                              </p:val>
                                            </p:tav>
                                            <p:tav tm="95000">
                                              <p:val>
                                                <p:strVal val="ppt_x+-0.9500*(ppt_x*0.9511+(1-ppt_y)*-0.3090)"/>
                                              </p:val>
                                            </p:tav>
                                            <p:tav tm="100000">
                                              <p:val>
                                                <p:strVal val="ppt_x+-1.0000*(ppt_x*1.0000+(1-ppt_y)*0.0000)"/>
                                              </p:val>
                                            </p:tav>
                                          </p:tavLst>
                                        </p:anim>
                                        <p:anim calcmode="lin" valueType="num">
                                          <p:cBhvr>
                                            <p:cTn id="72" dur="1000" fill="hold"/>
                                            <p:tgtEl>
                                              <p:spTgt spid="245"/>
                                            </p:tgtEl>
                                            <p:attrNameLst>
                                              <p:attrName>ppt_y</p:attrName>
                                            </p:attrNameLst>
                                          </p:cBhvr>
                                          <p:tavLst>
                                            <p:tav tm="0">
                                              <p:val>
                                                <p:strVal val="ppt_y"/>
                                              </p:val>
                                            </p:tav>
                                            <p:tav tm="5000">
                                              <p:val>
                                                <p:strVal val="ppt_y+-0.0500*(ppt_x*0.3090-(1-ppt_y)*0.9511)"/>
                                              </p:val>
                                            </p:tav>
                                            <p:tav tm="10000">
                                              <p:val>
                                                <p:strVal val="ppt_y+-0.1000*(ppt_x*0.5878-(1-ppt_y)*0.8090)"/>
                                              </p:val>
                                            </p:tav>
                                            <p:tav tm="15000">
                                              <p:val>
                                                <p:strVal val="ppt_y+-0.1500*(ppt_x*0.8090-(1-ppt_y)*0.5878)"/>
                                              </p:val>
                                            </p:tav>
                                            <p:tav tm="20000">
                                              <p:val>
                                                <p:strVal val="ppt_y+-0.2000*(ppt_x*0.9511-(1-ppt_y)*0.3090)"/>
                                              </p:val>
                                            </p:tav>
                                            <p:tav tm="25000">
                                              <p:val>
                                                <p:strVal val="ppt_y+-0.2500*(ppt_x*1.0000-(1-ppt_y)*-0.0000)"/>
                                              </p:val>
                                            </p:tav>
                                            <p:tav tm="30000">
                                              <p:val>
                                                <p:strVal val="ppt_y+-0.3000*(ppt_x*0.9511-(1-ppt_y)*-0.3090)"/>
                                              </p:val>
                                            </p:tav>
                                            <p:tav tm="35000">
                                              <p:val>
                                                <p:strVal val="ppt_y+-0.3500*(ppt_x*0.8090-(1-ppt_y)*-0.5878)"/>
                                              </p:val>
                                            </p:tav>
                                            <p:tav tm="40000">
                                              <p:val>
                                                <p:strVal val="ppt_y+-0.4000*(ppt_x*0.5878-(1-ppt_y)*-0.8090)"/>
                                              </p:val>
                                            </p:tav>
                                            <p:tav tm="45000">
                                              <p:val>
                                                <p:strVal val="ppt_y+-0.4500*(ppt_x*0.3090-(1-ppt_y)*-0.9511)"/>
                                              </p:val>
                                            </p:tav>
                                            <p:tav tm="50000">
                                              <p:val>
                                                <p:strVal val="ppt_y+-0.5000*(ppt_x*-0.0000-(1-ppt_y)*-1.0000)"/>
                                              </p:val>
                                            </p:tav>
                                            <p:tav tm="55000">
                                              <p:val>
                                                <p:strVal val="ppt_y+-0.5500*(ppt_x*-0.3090-(1-ppt_y)*-0.9511)"/>
                                              </p:val>
                                            </p:tav>
                                            <p:tav tm="60000">
                                              <p:val>
                                                <p:strVal val="ppt_y+-0.6000*(ppt_x*-0.5878-(1-ppt_y)*-0.8090)"/>
                                              </p:val>
                                            </p:tav>
                                            <p:tav tm="65000">
                                              <p:val>
                                                <p:strVal val="ppt_y+-0.6500*(ppt_x*-0.8090-(1-ppt_y)*-0.5878)"/>
                                              </p:val>
                                            </p:tav>
                                            <p:tav tm="70000">
                                              <p:val>
                                                <p:strVal val="ppt_y+-0.7000*(ppt_x*-0.9511-(1-ppt_y)*-0.3090)"/>
                                              </p:val>
                                            </p:tav>
                                            <p:tav tm="75000">
                                              <p:val>
                                                <p:strVal val="ppt_y+-0.7500*(ppt_x*-1.0000-(1-ppt_y)*0.0000)"/>
                                              </p:val>
                                            </p:tav>
                                            <p:tav tm="80000">
                                              <p:val>
                                                <p:strVal val="ppt_y+-0.8000*(ppt_x*-0.9511-(1-ppt_y)*0.3090)"/>
                                              </p:val>
                                            </p:tav>
                                            <p:tav tm="85000">
                                              <p:val>
                                                <p:strVal val="ppt_y+-0.8500*(ppt_x*-0.8090-(1-ppt_y)*0.5878)"/>
                                              </p:val>
                                            </p:tav>
                                            <p:tav tm="90000">
                                              <p:val>
                                                <p:strVal val="ppt_y+-0.9000*(ppt_x*-0.5878-(1-ppt_y)*0.8090)"/>
                                              </p:val>
                                            </p:tav>
                                            <p:tav tm="95000">
                                              <p:val>
                                                <p:strVal val="ppt_y+-0.9500*(ppt_x*-0.3090-(1-ppt_y)*0.9511)"/>
                                              </p:val>
                                            </p:tav>
                                            <p:tav tm="100000">
                                              <p:val>
                                                <p:strVal val="ppt_y+-1.0000*(ppt_x*0.0000-(1-ppt_y)*1.0000)"/>
                                              </p:val>
                                            </p:tav>
                                          </p:tavLst>
                                        </p:anim>
                                        <p:set>
                                          <p:cBhvr>
                                            <p:cTn id="73" fill="hold">
                                              <p:stCondLst>
                                                <p:cond delay="999"/>
                                              </p:stCondLst>
                                            </p:cTn>
                                            <p:tgtEl>
                                              <p:spTgt spid="245"/>
                                            </p:tgtEl>
                                            <p:attrNameLst>
                                              <p:attrName>style.visibility</p:attrName>
                                            </p:attrNameLst>
                                          </p:cBhvr>
                                          <p:to>
                                            <p:strVal val="hidden"/>
                                          </p:to>
                                        </p:set>
                                      </p:childTnLst>
                                    </p:cTn>
                                  </p:par>
                                  <p:par>
                                    <p:cTn id="74" presetID="15" presetClass="exit" presetSubtype="0" fill="hold" grpId="13" nodeType="withEffect">
                                      <p:stCondLst>
                                        <p:cond delay="0"/>
                                      </p:stCondLst>
                                      <p:iterate>
                                        <p:tmAbs val="0"/>
                                      </p:iterate>
                                      <p:childTnLst>
                                        <p:anim calcmode="lin" valueType="num">
                                          <p:cBhvr>
                                            <p:cTn id="75" dur="1000" fill="hold"/>
                                            <p:tgtEl>
                                              <p:spTgt spid="246"/>
                                            </p:tgtEl>
                                            <p:attrNameLst>
                                              <p:attrName>ppt_w</p:attrName>
                                            </p:attrNameLst>
                                          </p:cBhvr>
                                          <p:tavLst>
                                            <p:tav tm="0">
                                              <p:val>
                                                <p:strVal val="ppt_w"/>
                                              </p:val>
                                            </p:tav>
                                            <p:tav tm="100000">
                                              <p:val>
                                                <p:fltVal val="0"/>
                                              </p:val>
                                            </p:tav>
                                          </p:tavLst>
                                        </p:anim>
                                        <p:anim calcmode="lin" valueType="num">
                                          <p:cBhvr>
                                            <p:cTn id="76" dur="1000" fill="hold"/>
                                            <p:tgtEl>
                                              <p:spTgt spid="246"/>
                                            </p:tgtEl>
                                            <p:attrNameLst>
                                              <p:attrName>ppt_h</p:attrName>
                                            </p:attrNameLst>
                                          </p:cBhvr>
                                          <p:tavLst>
                                            <p:tav tm="0">
                                              <p:val>
                                                <p:strVal val="ppt_h"/>
                                              </p:val>
                                            </p:tav>
                                            <p:tav tm="100000">
                                              <p:val>
                                                <p:fltVal val="0"/>
                                              </p:val>
                                            </p:tav>
                                          </p:tavLst>
                                        </p:anim>
                                        <p:anim calcmode="lin" valueType="num">
                                          <p:cBhvr>
                                            <p:cTn id="77" dur="1000" fill="hold"/>
                                            <p:tgtEl>
                                              <p:spTgt spid="246"/>
                                            </p:tgtEl>
                                            <p:attrNameLst>
                                              <p:attrName>ppt_x</p:attrName>
                                            </p:attrNameLst>
                                          </p:cBhvr>
                                          <p:tavLst>
                                            <p:tav tm="0">
                                              <p:val>
                                                <p:strVal val="ppt_x"/>
                                              </p:val>
                                            </p:tav>
                                            <p:tav tm="5000">
                                              <p:val>
                                                <p:strVal val="ppt_x+-0.0500*(ppt_x*0.9511+(1-ppt_y)*0.3090)"/>
                                              </p:val>
                                            </p:tav>
                                            <p:tav tm="10000">
                                              <p:val>
                                                <p:strVal val="ppt_x+-0.1000*(ppt_x*0.8090+(1-ppt_y)*0.5878)"/>
                                              </p:val>
                                            </p:tav>
                                            <p:tav tm="15000">
                                              <p:val>
                                                <p:strVal val="ppt_x+-0.1500*(ppt_x*0.5878+(1-ppt_y)*0.8090)"/>
                                              </p:val>
                                            </p:tav>
                                            <p:tav tm="20000">
                                              <p:val>
                                                <p:strVal val="ppt_x+-0.2000*(ppt_x*0.3090+(1-ppt_y)*0.9511)"/>
                                              </p:val>
                                            </p:tav>
                                            <p:tav tm="25000">
                                              <p:val>
                                                <p:strVal val="ppt_x+-0.2500*(ppt_x*-0.0000+(1-ppt_y)*1.0000)"/>
                                              </p:val>
                                            </p:tav>
                                            <p:tav tm="30000">
                                              <p:val>
                                                <p:strVal val="ppt_x+-0.3000*(ppt_x*-0.3090+(1-ppt_y)*0.9511)"/>
                                              </p:val>
                                            </p:tav>
                                            <p:tav tm="35000">
                                              <p:val>
                                                <p:strVal val="ppt_x+-0.3500*(ppt_x*-0.5878+(1-ppt_y)*0.8090)"/>
                                              </p:val>
                                            </p:tav>
                                            <p:tav tm="40000">
                                              <p:val>
                                                <p:strVal val="ppt_x+-0.4000*(ppt_x*-0.8090+(1-ppt_y)*0.5878)"/>
                                              </p:val>
                                            </p:tav>
                                            <p:tav tm="45000">
                                              <p:val>
                                                <p:strVal val="ppt_x+-0.4500*(ppt_x*-0.9511+(1-ppt_y)*0.3090)"/>
                                              </p:val>
                                            </p:tav>
                                            <p:tav tm="50000">
                                              <p:val>
                                                <p:strVal val="ppt_x+-0.5000*(ppt_x*-1.0000+(1-ppt_y)*-0.0000)"/>
                                              </p:val>
                                            </p:tav>
                                            <p:tav tm="55000">
                                              <p:val>
                                                <p:strVal val="ppt_x+-0.5500*(ppt_x*-0.9511+(1-ppt_y)*-0.3090)"/>
                                              </p:val>
                                            </p:tav>
                                            <p:tav tm="60000">
                                              <p:val>
                                                <p:strVal val="ppt_x+-0.6000*(ppt_x*-0.8090+(1-ppt_y)*-0.5878)"/>
                                              </p:val>
                                            </p:tav>
                                            <p:tav tm="65000">
                                              <p:val>
                                                <p:strVal val="ppt_x+-0.6500*(ppt_x*-0.5878+(1-ppt_y)*-0.8090)"/>
                                              </p:val>
                                            </p:tav>
                                            <p:tav tm="70000">
                                              <p:val>
                                                <p:strVal val="ppt_x+-0.7000*(ppt_x*-0.3090+(1-ppt_y)*-0.9511)"/>
                                              </p:val>
                                            </p:tav>
                                            <p:tav tm="75000">
                                              <p:val>
                                                <p:strVal val="ppt_x+-0.7500*(ppt_x*0.0000+(1-ppt_y)*-1.0000)"/>
                                              </p:val>
                                            </p:tav>
                                            <p:tav tm="80000">
                                              <p:val>
                                                <p:strVal val="ppt_x+-0.8000*(ppt_x*0.3090+(1-ppt_y)*-0.9511)"/>
                                              </p:val>
                                            </p:tav>
                                            <p:tav tm="85000">
                                              <p:val>
                                                <p:strVal val="ppt_x+-0.8500*(ppt_x*0.5878+(1-ppt_y)*-0.8090)"/>
                                              </p:val>
                                            </p:tav>
                                            <p:tav tm="90000">
                                              <p:val>
                                                <p:strVal val="ppt_x+-0.9000*(ppt_x*0.8090+(1-ppt_y)*-0.5878)"/>
                                              </p:val>
                                            </p:tav>
                                            <p:tav tm="95000">
                                              <p:val>
                                                <p:strVal val="ppt_x+-0.9500*(ppt_x*0.9511+(1-ppt_y)*-0.3090)"/>
                                              </p:val>
                                            </p:tav>
                                            <p:tav tm="100000">
                                              <p:val>
                                                <p:strVal val="ppt_x+-1.0000*(ppt_x*1.0000+(1-ppt_y)*0.0000)"/>
                                              </p:val>
                                            </p:tav>
                                          </p:tavLst>
                                        </p:anim>
                                        <p:anim calcmode="lin" valueType="num">
                                          <p:cBhvr>
                                            <p:cTn id="78" dur="1000" fill="hold"/>
                                            <p:tgtEl>
                                              <p:spTgt spid="246"/>
                                            </p:tgtEl>
                                            <p:attrNameLst>
                                              <p:attrName>ppt_y</p:attrName>
                                            </p:attrNameLst>
                                          </p:cBhvr>
                                          <p:tavLst>
                                            <p:tav tm="0">
                                              <p:val>
                                                <p:strVal val="ppt_y"/>
                                              </p:val>
                                            </p:tav>
                                            <p:tav tm="5000">
                                              <p:val>
                                                <p:strVal val="ppt_y+-0.0500*(ppt_x*0.3090-(1-ppt_y)*0.9511)"/>
                                              </p:val>
                                            </p:tav>
                                            <p:tav tm="10000">
                                              <p:val>
                                                <p:strVal val="ppt_y+-0.1000*(ppt_x*0.5878-(1-ppt_y)*0.8090)"/>
                                              </p:val>
                                            </p:tav>
                                            <p:tav tm="15000">
                                              <p:val>
                                                <p:strVal val="ppt_y+-0.1500*(ppt_x*0.8090-(1-ppt_y)*0.5878)"/>
                                              </p:val>
                                            </p:tav>
                                            <p:tav tm="20000">
                                              <p:val>
                                                <p:strVal val="ppt_y+-0.2000*(ppt_x*0.9511-(1-ppt_y)*0.3090)"/>
                                              </p:val>
                                            </p:tav>
                                            <p:tav tm="25000">
                                              <p:val>
                                                <p:strVal val="ppt_y+-0.2500*(ppt_x*1.0000-(1-ppt_y)*-0.0000)"/>
                                              </p:val>
                                            </p:tav>
                                            <p:tav tm="30000">
                                              <p:val>
                                                <p:strVal val="ppt_y+-0.3000*(ppt_x*0.9511-(1-ppt_y)*-0.3090)"/>
                                              </p:val>
                                            </p:tav>
                                            <p:tav tm="35000">
                                              <p:val>
                                                <p:strVal val="ppt_y+-0.3500*(ppt_x*0.8090-(1-ppt_y)*-0.5878)"/>
                                              </p:val>
                                            </p:tav>
                                            <p:tav tm="40000">
                                              <p:val>
                                                <p:strVal val="ppt_y+-0.4000*(ppt_x*0.5878-(1-ppt_y)*-0.8090)"/>
                                              </p:val>
                                            </p:tav>
                                            <p:tav tm="45000">
                                              <p:val>
                                                <p:strVal val="ppt_y+-0.4500*(ppt_x*0.3090-(1-ppt_y)*-0.9511)"/>
                                              </p:val>
                                            </p:tav>
                                            <p:tav tm="50000">
                                              <p:val>
                                                <p:strVal val="ppt_y+-0.5000*(ppt_x*-0.0000-(1-ppt_y)*-1.0000)"/>
                                              </p:val>
                                            </p:tav>
                                            <p:tav tm="55000">
                                              <p:val>
                                                <p:strVal val="ppt_y+-0.5500*(ppt_x*-0.3090-(1-ppt_y)*-0.9511)"/>
                                              </p:val>
                                            </p:tav>
                                            <p:tav tm="60000">
                                              <p:val>
                                                <p:strVal val="ppt_y+-0.6000*(ppt_x*-0.5878-(1-ppt_y)*-0.8090)"/>
                                              </p:val>
                                            </p:tav>
                                            <p:tav tm="65000">
                                              <p:val>
                                                <p:strVal val="ppt_y+-0.6500*(ppt_x*-0.8090-(1-ppt_y)*-0.5878)"/>
                                              </p:val>
                                            </p:tav>
                                            <p:tav tm="70000">
                                              <p:val>
                                                <p:strVal val="ppt_y+-0.7000*(ppt_x*-0.9511-(1-ppt_y)*-0.3090)"/>
                                              </p:val>
                                            </p:tav>
                                            <p:tav tm="75000">
                                              <p:val>
                                                <p:strVal val="ppt_y+-0.7500*(ppt_x*-1.0000-(1-ppt_y)*0.0000)"/>
                                              </p:val>
                                            </p:tav>
                                            <p:tav tm="80000">
                                              <p:val>
                                                <p:strVal val="ppt_y+-0.8000*(ppt_x*-0.9511-(1-ppt_y)*0.3090)"/>
                                              </p:val>
                                            </p:tav>
                                            <p:tav tm="85000">
                                              <p:val>
                                                <p:strVal val="ppt_y+-0.8500*(ppt_x*-0.8090-(1-ppt_y)*0.5878)"/>
                                              </p:val>
                                            </p:tav>
                                            <p:tav tm="90000">
                                              <p:val>
                                                <p:strVal val="ppt_y+-0.9000*(ppt_x*-0.5878-(1-ppt_y)*0.8090)"/>
                                              </p:val>
                                            </p:tav>
                                            <p:tav tm="95000">
                                              <p:val>
                                                <p:strVal val="ppt_y+-0.9500*(ppt_x*-0.3090-(1-ppt_y)*0.9511)"/>
                                              </p:val>
                                            </p:tav>
                                            <p:tav tm="100000">
                                              <p:val>
                                                <p:strVal val="ppt_y+-1.0000*(ppt_x*0.0000-(1-ppt_y)*1.0000)"/>
                                              </p:val>
                                            </p:tav>
                                          </p:tavLst>
                                        </p:anim>
                                        <p:set>
                                          <p:cBhvr>
                                            <p:cTn id="79" fill="hold">
                                              <p:stCondLst>
                                                <p:cond delay="999"/>
                                              </p:stCondLst>
                                            </p:cTn>
                                            <p:tgtEl>
                                              <p:spTgt spid="24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9" grpId="2" animBg="1" advAuto="0"/>
          <p:bldP spid="236" grpId="3" animBg="1" advAuto="0"/>
          <p:bldP spid="242" grpId="4" animBg="1" advAuto="0"/>
          <p:bldP spid="242" grpId="9" animBg="1" advAuto="0"/>
          <p:bldP spid="243" grpId="5" animBg="1" advAuto="0"/>
          <p:bldP spid="243" grpId="10" animBg="1" advAuto="0"/>
          <p:bldP spid="244" grpId="8" animBg="1" advAuto="0"/>
          <p:bldP spid="244" grpId="11" animBg="1" advAuto="0"/>
          <p:bldP spid="245" grpId="7" animBg="1" advAuto="0"/>
          <p:bldP spid="245" grpId="12" animBg="1" advAuto="0"/>
          <p:bldP spid="246" grpId="6" animBg="1" advAuto="0"/>
          <p:bldP spid="246" grpId="13" animBg="1" advAuto="0"/>
        </p:bldLst>
      </p:timing>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1" name="watson.jpg"/>
          <p:cNvPicPr/>
          <p:nvPr/>
        </p:nvPicPr>
        <p:blipFill>
          <a:blip r:embed="rId3"/>
          <a:stretch>
            <a:fillRect/>
          </a:stretch>
        </p:blipFill>
        <p:spPr>
          <a:xfrm>
            <a:off x="-38100" y="-101600"/>
            <a:ext cx="5257800" cy="7662530"/>
          </a:xfrm>
          <a:prstGeom prst="rect">
            <a:avLst/>
          </a:prstGeom>
          <a:ln w="12700">
            <a:miter lim="400000"/>
          </a:ln>
        </p:spPr>
      </p:pic>
      <p:sp>
        <p:nvSpPr>
          <p:cNvPr id="252" name="Shape 252"/>
          <p:cNvSpPr/>
          <p:nvPr/>
        </p:nvSpPr>
        <p:spPr>
          <a:xfrm>
            <a:off x="5219700" y="-12700"/>
            <a:ext cx="7823200" cy="7569200"/>
          </a:xfrm>
          <a:prstGeom prst="rect">
            <a:avLst/>
          </a:prstGeom>
          <a:solidFill/>
          <a:ln w="25400">
            <a:solidFill/>
            <a:miter lim="400000"/>
          </a:ln>
        </p:spPr>
        <p:txBody>
          <a:bodyPr lIns="0" tIns="0" rIns="0" bIns="0" anchor="ctr"/>
          <a:lstStyle/>
          <a:p>
            <a:pPr lvl="0">
              <a:defRPr sz="3600"/>
            </a:pPr>
            <a:endParaRPr/>
          </a:p>
        </p:txBody>
      </p:sp>
      <p:sp>
        <p:nvSpPr>
          <p:cNvPr id="253" name="Shape 253"/>
          <p:cNvSpPr/>
          <p:nvPr/>
        </p:nvSpPr>
        <p:spPr>
          <a:xfrm>
            <a:off x="5270500" y="539403"/>
            <a:ext cx="7670800" cy="692497"/>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b">
            <a:spAutoFit/>
          </a:bodyPr>
          <a:lstStyle/>
          <a:p>
            <a:pPr lvl="0" algn="l">
              <a:defRPr sz="1800"/>
            </a:pPr>
            <a:r>
              <a:rPr sz="4500" spc="945" dirty="0">
                <a:solidFill>
                  <a:srgbClr val="FFFFFF"/>
                </a:solidFill>
                <a:latin typeface="Arial"/>
                <a:cs typeface="Arial"/>
              </a:rPr>
              <a:t>I</a:t>
            </a:r>
            <a:r>
              <a:rPr sz="4500" spc="3645" dirty="0">
                <a:solidFill>
                  <a:srgbClr val="FFFFFF"/>
                </a:solidFill>
                <a:latin typeface="Arial"/>
                <a:cs typeface="Arial"/>
              </a:rPr>
              <a:t>.</a:t>
            </a:r>
            <a:r>
              <a:rPr sz="4500" spc="4724" dirty="0">
                <a:solidFill>
                  <a:srgbClr val="FFFFFF"/>
                </a:solidFill>
                <a:latin typeface="Arial"/>
                <a:cs typeface="Arial"/>
              </a:rPr>
              <a:t>HISTORY</a:t>
            </a:r>
          </a:p>
        </p:txBody>
      </p:sp>
      <p:sp>
        <p:nvSpPr>
          <p:cNvPr id="255" name="Shape 255"/>
          <p:cNvSpPr/>
          <p:nvPr/>
        </p:nvSpPr>
        <p:spPr>
          <a:xfrm>
            <a:off x="5588000" y="4047310"/>
            <a:ext cx="7315200" cy="2277290"/>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b">
            <a:spAutoFit/>
          </a:bodyPr>
          <a:lstStyle/>
          <a:p>
            <a:pPr lvl="0" algn="l">
              <a:lnSpc>
                <a:spcPct val="110000"/>
              </a:lnSpc>
              <a:defRPr sz="1800"/>
            </a:pPr>
            <a:r>
              <a:rPr sz="4200" u="sng" dirty="0">
                <a:solidFill>
                  <a:srgbClr val="FFFFFF"/>
                </a:solidFill>
                <a:latin typeface="Arial"/>
                <a:cs typeface="Arial"/>
              </a:rPr>
              <a:t>B.F. Skinner </a:t>
            </a:r>
            <a:r>
              <a:rPr sz="3100" u="sng" dirty="0">
                <a:solidFill>
                  <a:srgbClr val="FFFFFF"/>
                </a:solidFill>
                <a:latin typeface="Arial"/>
                <a:cs typeface="Arial"/>
              </a:rPr>
              <a:t>- </a:t>
            </a:r>
            <a:r>
              <a:rPr sz="4200" u="sng" dirty="0">
                <a:solidFill>
                  <a:srgbClr val="FFFFFF"/>
                </a:solidFill>
                <a:latin typeface="Arial"/>
                <a:cs typeface="Arial"/>
              </a:rPr>
              <a:t>Behaviorism</a:t>
            </a:r>
          </a:p>
          <a:p>
            <a:pPr lvl="1" algn="l">
              <a:lnSpc>
                <a:spcPct val="110000"/>
              </a:lnSpc>
              <a:defRPr sz="1800"/>
            </a:pPr>
            <a:r>
              <a:rPr sz="3100" dirty="0">
                <a:solidFill>
                  <a:srgbClr val="FFFFFF"/>
                </a:solidFill>
                <a:latin typeface="Arial"/>
                <a:cs typeface="Arial"/>
              </a:rPr>
              <a:t>Introduced the concept of </a:t>
            </a:r>
            <a:endParaRPr lang="en-US" sz="3100" dirty="0">
              <a:solidFill>
                <a:srgbClr val="FFFFFF"/>
              </a:solidFill>
              <a:latin typeface="Arial"/>
              <a:cs typeface="Arial"/>
            </a:endParaRPr>
          </a:p>
          <a:p>
            <a:pPr lvl="1" algn="l">
              <a:lnSpc>
                <a:spcPct val="110000"/>
              </a:lnSpc>
              <a:defRPr sz="1800"/>
            </a:pPr>
            <a:r>
              <a:rPr sz="3100" b="1" u="sng" dirty="0">
                <a:solidFill>
                  <a:srgbClr val="FFFFFF"/>
                </a:solidFill>
                <a:latin typeface="Arial"/>
                <a:ea typeface="Helvetica Neue"/>
                <a:cs typeface="Arial"/>
                <a:sym typeface="Helvetica Neue"/>
              </a:rPr>
              <a:t>reinforcement </a:t>
            </a:r>
            <a:r>
              <a:rPr sz="3100" dirty="0">
                <a:solidFill>
                  <a:srgbClr val="FFFFFF"/>
                </a:solidFill>
                <a:latin typeface="Arial"/>
                <a:cs typeface="Arial"/>
              </a:rPr>
              <a:t>to control &amp; maintain </a:t>
            </a:r>
            <a:endParaRPr lang="en-US" sz="3100" dirty="0">
              <a:solidFill>
                <a:srgbClr val="FFFFFF"/>
              </a:solidFill>
              <a:latin typeface="Arial"/>
              <a:cs typeface="Arial"/>
            </a:endParaRPr>
          </a:p>
          <a:p>
            <a:pPr lvl="1" algn="l">
              <a:lnSpc>
                <a:spcPct val="110000"/>
              </a:lnSpc>
              <a:defRPr sz="1800"/>
            </a:pPr>
            <a:r>
              <a:rPr sz="3100" dirty="0">
                <a:solidFill>
                  <a:srgbClr val="FFFFFF"/>
                </a:solidFill>
                <a:latin typeface="Arial"/>
                <a:cs typeface="Arial"/>
              </a:rPr>
              <a:t>behavior - (good doggy)</a:t>
            </a:r>
          </a:p>
        </p:txBody>
      </p:sp>
      <p:pic>
        <p:nvPicPr>
          <p:cNvPr id="256" name="bfskinner.jpg.w300h426.jpg"/>
          <p:cNvPicPr/>
          <p:nvPr/>
        </p:nvPicPr>
        <p:blipFill>
          <a:blip r:embed="rId4"/>
          <a:stretch>
            <a:fillRect/>
          </a:stretch>
        </p:blipFill>
        <p:spPr>
          <a:xfrm>
            <a:off x="-76200" y="-88900"/>
            <a:ext cx="5359400" cy="7610348"/>
          </a:xfrm>
          <a:prstGeom prst="rect">
            <a:avLst/>
          </a:prstGeom>
          <a:ln w="12700">
            <a:miter lim="400000"/>
          </a:ln>
        </p:spPr>
      </p:pic>
      <p:sp>
        <p:nvSpPr>
          <p:cNvPr id="257" name="Shape 257"/>
          <p:cNvSpPr/>
          <p:nvPr/>
        </p:nvSpPr>
        <p:spPr>
          <a:xfrm>
            <a:off x="252154" y="7641772"/>
            <a:ext cx="12497136" cy="128"/>
          </a:xfrm>
          <a:prstGeom prst="line">
            <a:avLst/>
          </a:prstGeom>
          <a:ln w="50800">
            <a:solidFill>
              <a:srgbClr val="484848"/>
            </a:solidFill>
            <a:miter lim="400000"/>
          </a:ln>
        </p:spPr>
        <p:txBody>
          <a:bodyPr lIns="0" tIns="0" rIns="0" bIns="0" anchor="ctr"/>
          <a:lstStyle/>
          <a:p>
            <a:pPr lvl="0" algn="l" defTabSz="457200">
              <a:defRPr sz="1200">
                <a:latin typeface="Helvetica"/>
                <a:ea typeface="Helvetica"/>
                <a:cs typeface="Helvetica"/>
                <a:sym typeface="Helvetica"/>
              </a:defRPr>
            </a:pPr>
            <a:endParaRPr/>
          </a:p>
        </p:txBody>
      </p:sp>
      <p:sp>
        <p:nvSpPr>
          <p:cNvPr id="258" name="Shape 258"/>
          <p:cNvSpPr/>
          <p:nvPr/>
        </p:nvSpPr>
        <p:spPr>
          <a:xfrm flipH="1">
            <a:off x="1221014" y="7438572"/>
            <a:ext cx="9041" cy="400958"/>
          </a:xfrm>
          <a:prstGeom prst="line">
            <a:avLst/>
          </a:prstGeom>
          <a:ln w="50800">
            <a:solidFill>
              <a:srgbClr val="484848"/>
            </a:solidFill>
            <a:miter lim="400000"/>
          </a:ln>
          <a:effectLst>
            <a:outerShdw blurRad="25400" dir="2700000" rotWithShape="0">
              <a:srgbClr val="FFFFFF"/>
            </a:outerShdw>
          </a:effectLst>
        </p:spPr>
        <p:txBody>
          <a:bodyPr lIns="0" tIns="0" rIns="0" bIns="0" anchor="ctr"/>
          <a:lstStyle/>
          <a:p>
            <a:pPr lvl="0" algn="l" defTabSz="457200">
              <a:defRPr sz="1200">
                <a:latin typeface="Helvetica"/>
                <a:ea typeface="Helvetica"/>
                <a:cs typeface="Helvetica"/>
                <a:sym typeface="Helvetica"/>
              </a:defRPr>
            </a:pPr>
            <a:endParaRPr/>
          </a:p>
        </p:txBody>
      </p:sp>
      <p:sp>
        <p:nvSpPr>
          <p:cNvPr id="259" name="Shape 259"/>
          <p:cNvSpPr/>
          <p:nvPr/>
        </p:nvSpPr>
        <p:spPr>
          <a:xfrm flipH="1">
            <a:off x="11419113" y="7425872"/>
            <a:ext cx="9041" cy="400958"/>
          </a:xfrm>
          <a:prstGeom prst="line">
            <a:avLst/>
          </a:prstGeom>
          <a:ln w="50800">
            <a:solidFill>
              <a:srgbClr val="484848"/>
            </a:solidFill>
            <a:miter lim="400000"/>
          </a:ln>
          <a:effectLst>
            <a:outerShdw blurRad="25400" dir="2700000" rotWithShape="0">
              <a:srgbClr val="FFFFFF"/>
            </a:outerShdw>
          </a:effectLst>
        </p:spPr>
        <p:txBody>
          <a:bodyPr lIns="0" tIns="0" rIns="0" bIns="0" anchor="ctr"/>
          <a:lstStyle/>
          <a:p>
            <a:pPr lvl="0" algn="l" defTabSz="457200">
              <a:defRPr sz="1200">
                <a:latin typeface="Helvetica"/>
                <a:ea typeface="Helvetica"/>
                <a:cs typeface="Helvetica"/>
                <a:sym typeface="Helvetica"/>
              </a:defRPr>
            </a:pPr>
            <a:endParaRPr/>
          </a:p>
        </p:txBody>
      </p:sp>
      <p:sp>
        <p:nvSpPr>
          <p:cNvPr id="260" name="Shape 260"/>
          <p:cNvSpPr/>
          <p:nvPr/>
        </p:nvSpPr>
        <p:spPr>
          <a:xfrm flipH="1">
            <a:off x="3176814" y="7425872"/>
            <a:ext cx="9041" cy="400958"/>
          </a:xfrm>
          <a:prstGeom prst="line">
            <a:avLst/>
          </a:prstGeom>
          <a:ln w="50800">
            <a:solidFill>
              <a:srgbClr val="484848"/>
            </a:solidFill>
            <a:miter lim="400000"/>
          </a:ln>
          <a:effectLst>
            <a:outerShdw blurRad="25400" dir="2700000" rotWithShape="0">
              <a:srgbClr val="FFFFFF"/>
            </a:outerShdw>
          </a:effectLst>
        </p:spPr>
        <p:txBody>
          <a:bodyPr lIns="0" tIns="0" rIns="0" bIns="0" anchor="ctr"/>
          <a:lstStyle/>
          <a:p>
            <a:pPr lvl="0" algn="l" defTabSz="457200">
              <a:defRPr sz="1200">
                <a:latin typeface="Helvetica"/>
                <a:ea typeface="Helvetica"/>
                <a:cs typeface="Helvetica"/>
                <a:sym typeface="Helvetica"/>
              </a:defRPr>
            </a:pPr>
            <a:endParaRPr/>
          </a:p>
        </p:txBody>
      </p:sp>
      <p:sp>
        <p:nvSpPr>
          <p:cNvPr id="261" name="Shape 261"/>
          <p:cNvSpPr/>
          <p:nvPr/>
        </p:nvSpPr>
        <p:spPr>
          <a:xfrm flipH="1">
            <a:off x="5132614" y="7425872"/>
            <a:ext cx="9041" cy="400958"/>
          </a:xfrm>
          <a:prstGeom prst="line">
            <a:avLst/>
          </a:prstGeom>
          <a:ln w="50800">
            <a:solidFill>
              <a:srgbClr val="484848"/>
            </a:solidFill>
            <a:miter lim="400000"/>
          </a:ln>
          <a:effectLst>
            <a:outerShdw blurRad="25400" dir="2700000" rotWithShape="0">
              <a:srgbClr val="FFFFFF"/>
            </a:outerShdw>
          </a:effectLst>
        </p:spPr>
        <p:txBody>
          <a:bodyPr lIns="0" tIns="0" rIns="0" bIns="0" anchor="ctr"/>
          <a:lstStyle/>
          <a:p>
            <a:pPr lvl="0" algn="l" defTabSz="457200">
              <a:defRPr sz="1200">
                <a:latin typeface="Helvetica"/>
                <a:ea typeface="Helvetica"/>
                <a:cs typeface="Helvetica"/>
                <a:sym typeface="Helvetica"/>
              </a:defRPr>
            </a:pPr>
            <a:endParaRPr/>
          </a:p>
        </p:txBody>
      </p:sp>
      <p:sp>
        <p:nvSpPr>
          <p:cNvPr id="262" name="Shape 262"/>
          <p:cNvSpPr/>
          <p:nvPr/>
        </p:nvSpPr>
        <p:spPr>
          <a:xfrm flipH="1">
            <a:off x="7113813" y="7425872"/>
            <a:ext cx="9041" cy="400958"/>
          </a:xfrm>
          <a:prstGeom prst="line">
            <a:avLst/>
          </a:prstGeom>
          <a:ln w="50800">
            <a:solidFill>
              <a:srgbClr val="484848"/>
            </a:solidFill>
            <a:miter lim="400000"/>
          </a:ln>
          <a:effectLst>
            <a:outerShdw blurRad="25400" dir="2700000" rotWithShape="0">
              <a:srgbClr val="FFFFFF"/>
            </a:outerShdw>
          </a:effectLst>
        </p:spPr>
        <p:txBody>
          <a:bodyPr lIns="0" tIns="0" rIns="0" bIns="0" anchor="ctr"/>
          <a:lstStyle/>
          <a:p>
            <a:pPr lvl="0" algn="l" defTabSz="457200">
              <a:defRPr sz="1200">
                <a:latin typeface="Helvetica"/>
                <a:ea typeface="Helvetica"/>
                <a:cs typeface="Helvetica"/>
                <a:sym typeface="Helvetica"/>
              </a:defRPr>
            </a:pPr>
            <a:endParaRPr/>
          </a:p>
        </p:txBody>
      </p:sp>
      <p:sp>
        <p:nvSpPr>
          <p:cNvPr id="263" name="Shape 263"/>
          <p:cNvSpPr/>
          <p:nvPr/>
        </p:nvSpPr>
        <p:spPr>
          <a:xfrm flipH="1">
            <a:off x="9222013" y="7438572"/>
            <a:ext cx="9041" cy="400958"/>
          </a:xfrm>
          <a:prstGeom prst="line">
            <a:avLst/>
          </a:prstGeom>
          <a:ln w="50800">
            <a:solidFill>
              <a:srgbClr val="484848"/>
            </a:solidFill>
            <a:miter lim="400000"/>
          </a:ln>
          <a:effectLst>
            <a:outerShdw blurRad="25400" dir="2700000" rotWithShape="0">
              <a:srgbClr val="FFFFFF"/>
            </a:outerShdw>
          </a:effectLst>
        </p:spPr>
        <p:txBody>
          <a:bodyPr lIns="0" tIns="0" rIns="0" bIns="0" anchor="ctr"/>
          <a:lstStyle/>
          <a:p>
            <a:pPr lvl="0" algn="l" defTabSz="457200">
              <a:defRPr sz="1200">
                <a:latin typeface="Helvetica"/>
                <a:ea typeface="Helvetica"/>
                <a:cs typeface="Helvetica"/>
                <a:sym typeface="Helvetica"/>
              </a:defRPr>
            </a:pPr>
            <a:endParaRPr/>
          </a:p>
        </p:txBody>
      </p:sp>
      <p:sp>
        <p:nvSpPr>
          <p:cNvPr id="264" name="Shape 264"/>
          <p:cNvSpPr/>
          <p:nvPr/>
        </p:nvSpPr>
        <p:spPr>
          <a:xfrm>
            <a:off x="589686" y="7023100"/>
            <a:ext cx="1285990" cy="368300"/>
          </a:xfrm>
          <a:prstGeom prst="rect">
            <a:avLst/>
          </a:prstGeom>
          <a:ln w="12700">
            <a:miter lim="400000"/>
          </a:ln>
          <a:effectLst>
            <a:outerShdw blurRad="25400" dir="2700000" rotWithShape="0">
              <a:srgbClr val="000000"/>
            </a:outerShdw>
          </a:effectLst>
          <a:extLst>
            <a:ext uri="{C572A759-6A51-4108-AA02-DFA0A04FC94B}">
              <ma14:wrappingTextBoxFlag xmlns:ma14="http://schemas.microsoft.com/office/mac/drawingml/2011/main" xmlns="" val="1"/>
            </a:ext>
          </a:extLst>
        </p:spPr>
        <p:txBody>
          <a:bodyPr wrap="none" lIns="0" tIns="0" rIns="0" bIns="0" anchor="b">
            <a:spAutoFit/>
          </a:bodyPr>
          <a:lstStyle>
            <a:lvl1pPr>
              <a:defRPr sz="17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700" b="1">
                <a:solidFill>
                  <a:srgbClr val="FFFFFF"/>
                </a:solidFill>
              </a:rPr>
              <a:t>Early 1600s</a:t>
            </a:r>
          </a:p>
        </p:txBody>
      </p:sp>
      <p:sp>
        <p:nvSpPr>
          <p:cNvPr id="265" name="Shape 265"/>
          <p:cNvSpPr/>
          <p:nvPr/>
        </p:nvSpPr>
        <p:spPr>
          <a:xfrm>
            <a:off x="191275" y="7779767"/>
            <a:ext cx="2070101" cy="1313433"/>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b">
            <a:spAutoFit/>
          </a:bodyPr>
          <a:lstStyle/>
          <a:p>
            <a:pPr lvl="0">
              <a:defRPr sz="1800"/>
            </a:pPr>
            <a:r>
              <a:rPr sz="2000" spc="-59"/>
              <a:t>Descartes &amp; Bacon </a:t>
            </a:r>
          </a:p>
          <a:p>
            <a:pPr lvl="0">
              <a:defRPr sz="1800"/>
            </a:pPr>
            <a:r>
              <a:rPr sz="2000" spc="-59"/>
              <a:t>develop Scientific Method</a:t>
            </a:r>
          </a:p>
        </p:txBody>
      </p:sp>
      <p:sp>
        <p:nvSpPr>
          <p:cNvPr id="266" name="Shape 266"/>
          <p:cNvSpPr/>
          <p:nvPr/>
        </p:nvSpPr>
        <p:spPr>
          <a:xfrm>
            <a:off x="2827745" y="7023100"/>
            <a:ext cx="594462" cy="368300"/>
          </a:xfrm>
          <a:prstGeom prst="rect">
            <a:avLst/>
          </a:prstGeom>
          <a:ln w="12700">
            <a:miter lim="400000"/>
          </a:ln>
          <a:effectLst>
            <a:outerShdw blurRad="25400" dir="2700000" rotWithShape="0">
              <a:srgbClr val="000000"/>
            </a:outerShdw>
          </a:effectLst>
          <a:extLst>
            <a:ext uri="{C572A759-6A51-4108-AA02-DFA0A04FC94B}">
              <ma14:wrappingTextBoxFlag xmlns:ma14="http://schemas.microsoft.com/office/mac/drawingml/2011/main" xmlns="" val="1"/>
            </a:ext>
          </a:extLst>
        </p:spPr>
        <p:txBody>
          <a:bodyPr wrap="none" lIns="0" tIns="0" rIns="0" bIns="0" anchor="b">
            <a:spAutoFit/>
          </a:bodyPr>
          <a:lstStyle>
            <a:lvl1pPr>
              <a:defRPr sz="17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700" b="1">
                <a:solidFill>
                  <a:srgbClr val="FFFFFF"/>
                </a:solidFill>
              </a:rPr>
              <a:t>1879</a:t>
            </a:r>
          </a:p>
        </p:txBody>
      </p:sp>
      <p:sp>
        <p:nvSpPr>
          <p:cNvPr id="267" name="Shape 267"/>
          <p:cNvSpPr/>
          <p:nvPr/>
        </p:nvSpPr>
        <p:spPr>
          <a:xfrm>
            <a:off x="2197875" y="7779767"/>
            <a:ext cx="2070101" cy="1313433"/>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b">
            <a:spAutoFit/>
          </a:bodyPr>
          <a:lstStyle>
            <a:lvl1pPr>
              <a:defRPr sz="2000" spc="-39"/>
            </a:lvl1pPr>
          </a:lstStyle>
          <a:p>
            <a:pPr lvl="0">
              <a:defRPr sz="1800" spc="0"/>
            </a:pPr>
            <a:r>
              <a:rPr sz="2000" spc="-39"/>
              <a:t>Birth of Modern Psychology - Wilhelm Wundt’s 1st Lab</a:t>
            </a:r>
          </a:p>
        </p:txBody>
      </p:sp>
      <p:sp>
        <p:nvSpPr>
          <p:cNvPr id="268" name="Shape 268"/>
          <p:cNvSpPr/>
          <p:nvPr/>
        </p:nvSpPr>
        <p:spPr>
          <a:xfrm>
            <a:off x="4789077" y="7023100"/>
            <a:ext cx="710401" cy="368300"/>
          </a:xfrm>
          <a:prstGeom prst="rect">
            <a:avLst/>
          </a:prstGeom>
          <a:ln w="12700">
            <a:miter lim="400000"/>
          </a:ln>
          <a:effectLst>
            <a:outerShdw blurRad="25400" dir="2700000" rotWithShape="0">
              <a:srgbClr val="000000"/>
            </a:outerShdw>
          </a:effectLst>
          <a:extLst>
            <a:ext uri="{C572A759-6A51-4108-AA02-DFA0A04FC94B}">
              <ma14:wrappingTextBoxFlag xmlns:ma14="http://schemas.microsoft.com/office/mac/drawingml/2011/main" xmlns="" val="1"/>
            </a:ext>
          </a:extLst>
        </p:spPr>
        <p:txBody>
          <a:bodyPr wrap="none" lIns="0" tIns="0" rIns="0" bIns="0" anchor="b">
            <a:spAutoFit/>
          </a:bodyPr>
          <a:lstStyle>
            <a:lvl1pPr>
              <a:defRPr sz="17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700" b="1">
                <a:solidFill>
                  <a:srgbClr val="FFFFFF"/>
                </a:solidFill>
              </a:rPr>
              <a:t>1880s</a:t>
            </a:r>
          </a:p>
        </p:txBody>
      </p:sp>
      <p:sp>
        <p:nvSpPr>
          <p:cNvPr id="269" name="Shape 269"/>
          <p:cNvSpPr/>
          <p:nvPr/>
        </p:nvSpPr>
        <p:spPr>
          <a:xfrm>
            <a:off x="4102875" y="7894067"/>
            <a:ext cx="2070101" cy="1008633"/>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b">
            <a:spAutoFit/>
          </a:bodyPr>
          <a:lstStyle>
            <a:lvl1pPr>
              <a:defRPr sz="2000" spc="-39"/>
            </a:lvl1pPr>
          </a:lstStyle>
          <a:p>
            <a:pPr lvl="0">
              <a:defRPr sz="1800" spc="0"/>
            </a:pPr>
            <a:r>
              <a:rPr sz="2000" spc="-39"/>
              <a:t>William James begins work in Functionalism</a:t>
            </a:r>
          </a:p>
        </p:txBody>
      </p:sp>
      <p:sp>
        <p:nvSpPr>
          <p:cNvPr id="270" name="Shape 270"/>
          <p:cNvSpPr/>
          <p:nvPr/>
        </p:nvSpPr>
        <p:spPr>
          <a:xfrm>
            <a:off x="6770276" y="7035800"/>
            <a:ext cx="710401" cy="368300"/>
          </a:xfrm>
          <a:prstGeom prst="rect">
            <a:avLst/>
          </a:prstGeom>
          <a:ln w="12700">
            <a:miter lim="400000"/>
          </a:ln>
          <a:effectLst>
            <a:outerShdw blurRad="25400" dir="2700000" rotWithShape="0">
              <a:srgbClr val="000000"/>
            </a:outerShdw>
          </a:effectLst>
          <a:extLst>
            <a:ext uri="{C572A759-6A51-4108-AA02-DFA0A04FC94B}">
              <ma14:wrappingTextBoxFlag xmlns:ma14="http://schemas.microsoft.com/office/mac/drawingml/2011/main" xmlns="" val="1"/>
            </a:ext>
          </a:extLst>
        </p:spPr>
        <p:txBody>
          <a:bodyPr wrap="none" lIns="0" tIns="0" rIns="0" bIns="0" anchor="b">
            <a:spAutoFit/>
          </a:bodyPr>
          <a:lstStyle>
            <a:lvl1pPr>
              <a:defRPr sz="17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700" b="1">
                <a:solidFill>
                  <a:srgbClr val="FFFFFF"/>
                </a:solidFill>
              </a:rPr>
              <a:t>1890s</a:t>
            </a:r>
          </a:p>
        </p:txBody>
      </p:sp>
      <p:sp>
        <p:nvSpPr>
          <p:cNvPr id="271" name="Shape 271"/>
          <p:cNvSpPr/>
          <p:nvPr/>
        </p:nvSpPr>
        <p:spPr>
          <a:xfrm>
            <a:off x="7378700" y="7912100"/>
            <a:ext cx="520700" cy="1524000"/>
          </a:xfrm>
          <a:prstGeom prst="rect">
            <a:avLst/>
          </a:prstGeom>
          <a:solidFill>
            <a:srgbClr val="FFFFFF"/>
          </a:solidFill>
          <a:ln w="25400">
            <a:miter lim="400000"/>
          </a:ln>
        </p:spPr>
        <p:txBody>
          <a:bodyPr lIns="0" tIns="0" rIns="0" bIns="0" anchor="ctr"/>
          <a:lstStyle/>
          <a:p>
            <a:pPr lvl="0">
              <a:defRPr sz="3600"/>
            </a:pPr>
            <a:endParaRPr/>
          </a:p>
        </p:txBody>
      </p:sp>
      <p:sp>
        <p:nvSpPr>
          <p:cNvPr id="272" name="Shape 272"/>
          <p:cNvSpPr/>
          <p:nvPr/>
        </p:nvSpPr>
        <p:spPr>
          <a:xfrm>
            <a:off x="6172975" y="7906767"/>
            <a:ext cx="1828801" cy="1008633"/>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b">
            <a:spAutoFit/>
          </a:bodyPr>
          <a:lstStyle>
            <a:lvl1pPr>
              <a:defRPr sz="2000" spc="-39"/>
            </a:lvl1pPr>
          </a:lstStyle>
          <a:p>
            <a:pPr lvl="0">
              <a:defRPr sz="1800" spc="0"/>
            </a:pPr>
            <a:r>
              <a:rPr sz="2000" spc="-39"/>
              <a:t>Freud develops his work in psychoanalysis</a:t>
            </a:r>
          </a:p>
        </p:txBody>
      </p:sp>
      <p:sp>
        <p:nvSpPr>
          <p:cNvPr id="273" name="Shape 273"/>
          <p:cNvSpPr/>
          <p:nvPr/>
        </p:nvSpPr>
        <p:spPr>
          <a:xfrm>
            <a:off x="252154" y="7641772"/>
            <a:ext cx="10276423" cy="128"/>
          </a:xfrm>
          <a:prstGeom prst="line">
            <a:avLst/>
          </a:prstGeom>
          <a:ln w="50800">
            <a:solidFill/>
            <a:miter lim="400000"/>
          </a:ln>
          <a:effectLst>
            <a:outerShdw blurRad="38100" dist="76200" dir="7920000" rotWithShape="0">
              <a:srgbClr val="000000"/>
            </a:outerShdw>
          </a:effectLst>
        </p:spPr>
        <p:txBody>
          <a:bodyPr lIns="0" tIns="0" rIns="0" bIns="0" anchor="ctr"/>
          <a:lstStyle/>
          <a:p>
            <a:pPr lvl="0" algn="l" defTabSz="457200">
              <a:defRPr sz="1200">
                <a:latin typeface="Helvetica"/>
                <a:ea typeface="Helvetica"/>
                <a:cs typeface="Helvetica"/>
                <a:sym typeface="Helvetica"/>
              </a:defRPr>
            </a:pPr>
            <a:endParaRPr/>
          </a:p>
        </p:txBody>
      </p:sp>
      <p:sp>
        <p:nvSpPr>
          <p:cNvPr id="274" name="Shape 274"/>
          <p:cNvSpPr/>
          <p:nvPr/>
        </p:nvSpPr>
        <p:spPr>
          <a:xfrm>
            <a:off x="-114300" y="7607300"/>
            <a:ext cx="368300" cy="330200"/>
          </a:xfrm>
          <a:prstGeom prst="rect">
            <a:avLst/>
          </a:prstGeom>
          <a:solidFill>
            <a:srgbClr val="FFFFFF"/>
          </a:solidFill>
          <a:ln w="25400">
            <a:miter lim="400000"/>
          </a:ln>
        </p:spPr>
        <p:txBody>
          <a:bodyPr lIns="0" tIns="0" rIns="0" bIns="0" anchor="ctr"/>
          <a:lstStyle/>
          <a:p>
            <a:pPr lvl="0">
              <a:defRPr sz="3600"/>
            </a:pPr>
            <a:endParaRPr/>
          </a:p>
        </p:txBody>
      </p:sp>
      <p:sp>
        <p:nvSpPr>
          <p:cNvPr id="275" name="Shape 275"/>
          <p:cNvSpPr/>
          <p:nvPr/>
        </p:nvSpPr>
        <p:spPr>
          <a:xfrm>
            <a:off x="8974544" y="7099300"/>
            <a:ext cx="594463" cy="368300"/>
          </a:xfrm>
          <a:prstGeom prst="rect">
            <a:avLst/>
          </a:prstGeom>
          <a:ln w="12700">
            <a:miter lim="400000"/>
          </a:ln>
          <a:effectLst>
            <a:outerShdw blurRad="25400" dir="2700000" rotWithShape="0">
              <a:srgbClr val="000000"/>
            </a:outerShdw>
          </a:effectLst>
          <a:extLst>
            <a:ext uri="{C572A759-6A51-4108-AA02-DFA0A04FC94B}">
              <ma14:wrappingTextBoxFlag xmlns:ma14="http://schemas.microsoft.com/office/mac/drawingml/2011/main" xmlns="" val="1"/>
            </a:ext>
          </a:extLst>
        </p:spPr>
        <p:txBody>
          <a:bodyPr wrap="none" lIns="0" tIns="0" rIns="0" bIns="0" anchor="b">
            <a:spAutoFit/>
          </a:bodyPr>
          <a:lstStyle>
            <a:lvl1pPr>
              <a:defRPr sz="17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700" b="1">
                <a:solidFill>
                  <a:srgbClr val="FFFFFF"/>
                </a:solidFill>
              </a:rPr>
              <a:t>1913</a:t>
            </a:r>
          </a:p>
        </p:txBody>
      </p:sp>
      <p:sp>
        <p:nvSpPr>
          <p:cNvPr id="276" name="Shape 276"/>
          <p:cNvSpPr/>
          <p:nvPr/>
        </p:nvSpPr>
        <p:spPr>
          <a:xfrm>
            <a:off x="8319275" y="7404100"/>
            <a:ext cx="1828801" cy="1917700"/>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b">
            <a:spAutoFit/>
          </a:bodyPr>
          <a:lstStyle>
            <a:lvl1pPr>
              <a:defRPr sz="2000" spc="-39"/>
            </a:lvl1pPr>
          </a:lstStyle>
          <a:p>
            <a:pPr lvl="0">
              <a:defRPr sz="1800" spc="0"/>
            </a:pPr>
            <a:r>
              <a:rPr sz="2000" spc="-39"/>
              <a:t>John B. Watson  publishes “Psychology as the Behaviorist Views It”</a:t>
            </a:r>
          </a:p>
        </p:txBody>
      </p:sp>
      <p:sp>
        <p:nvSpPr>
          <p:cNvPr id="277" name="Shape 277"/>
          <p:cNvSpPr/>
          <p:nvPr/>
        </p:nvSpPr>
        <p:spPr>
          <a:xfrm>
            <a:off x="11113676" y="7150100"/>
            <a:ext cx="710401" cy="368300"/>
          </a:xfrm>
          <a:prstGeom prst="rect">
            <a:avLst/>
          </a:prstGeom>
          <a:ln w="12700">
            <a:miter lim="400000"/>
          </a:ln>
          <a:effectLst>
            <a:outerShdw blurRad="25400" dir="2700000" rotWithShape="0">
              <a:srgbClr val="000000"/>
            </a:outerShdw>
          </a:effectLst>
          <a:extLst>
            <a:ext uri="{C572A759-6A51-4108-AA02-DFA0A04FC94B}">
              <ma14:wrappingTextBoxFlag xmlns:ma14="http://schemas.microsoft.com/office/mac/drawingml/2011/main" xmlns="" val="1"/>
            </a:ext>
          </a:extLst>
        </p:spPr>
        <p:txBody>
          <a:bodyPr wrap="none" lIns="0" tIns="0" rIns="0" bIns="0" anchor="b">
            <a:spAutoFit/>
          </a:bodyPr>
          <a:lstStyle>
            <a:lvl1pPr>
              <a:defRPr sz="17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700" b="1">
                <a:solidFill>
                  <a:srgbClr val="FFFFFF"/>
                </a:solidFill>
              </a:rPr>
              <a:t>1930s</a:t>
            </a:r>
          </a:p>
        </p:txBody>
      </p:sp>
      <p:sp>
        <p:nvSpPr>
          <p:cNvPr id="278" name="Shape 278"/>
          <p:cNvSpPr/>
          <p:nvPr/>
        </p:nvSpPr>
        <p:spPr>
          <a:xfrm>
            <a:off x="10516375" y="7928570"/>
            <a:ext cx="1828801" cy="923330"/>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b">
            <a:spAutoFit/>
          </a:bodyPr>
          <a:lstStyle>
            <a:lvl1pPr>
              <a:defRPr sz="2000" spc="-39"/>
            </a:lvl1pPr>
          </a:lstStyle>
          <a:p>
            <a:pPr lvl="0">
              <a:defRPr sz="1800" spc="0"/>
            </a:pPr>
            <a:r>
              <a:rPr sz="2000" spc="-39"/>
              <a:t>B.</a:t>
            </a:r>
            <a:r>
              <a:rPr lang="en-US" sz="2000" spc="-39"/>
              <a:t>F</a:t>
            </a:r>
            <a:r>
              <a:rPr sz="2000" spc="-39"/>
              <a:t>. </a:t>
            </a:r>
            <a:r>
              <a:rPr sz="2000" spc="-39" dirty="0"/>
              <a:t>Skinner details operant conditioning</a:t>
            </a:r>
          </a:p>
        </p:txBody>
      </p:sp>
      <p:sp>
        <p:nvSpPr>
          <p:cNvPr id="30" name="Shape 219"/>
          <p:cNvSpPr/>
          <p:nvPr/>
        </p:nvSpPr>
        <p:spPr>
          <a:xfrm>
            <a:off x="5588000" y="1714570"/>
            <a:ext cx="7315200" cy="1752531"/>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b">
            <a:spAutoFit/>
          </a:bodyPr>
          <a:lstStyle/>
          <a:p>
            <a:pPr lvl="0" algn="l">
              <a:lnSpc>
                <a:spcPct val="110000"/>
              </a:lnSpc>
              <a:defRPr sz="1800"/>
            </a:pPr>
            <a:r>
              <a:rPr sz="4200" u="sng" dirty="0">
                <a:solidFill>
                  <a:srgbClr val="FFFFFF"/>
                </a:solidFill>
                <a:latin typeface="Arial"/>
                <a:cs typeface="Arial"/>
              </a:rPr>
              <a:t>John B. Watson </a:t>
            </a:r>
            <a:r>
              <a:rPr sz="3100" u="sng" dirty="0">
                <a:solidFill>
                  <a:srgbClr val="FFFFFF"/>
                </a:solidFill>
                <a:latin typeface="Arial"/>
                <a:cs typeface="Arial"/>
              </a:rPr>
              <a:t>- </a:t>
            </a:r>
            <a:r>
              <a:rPr sz="4200" u="sng" dirty="0">
                <a:solidFill>
                  <a:srgbClr val="FFFFFF"/>
                </a:solidFill>
                <a:latin typeface="Arial"/>
                <a:cs typeface="Arial"/>
              </a:rPr>
              <a:t>Behaviorism</a:t>
            </a:r>
          </a:p>
          <a:p>
            <a:pPr lvl="1" algn="l">
              <a:lnSpc>
                <a:spcPct val="110000"/>
              </a:lnSpc>
              <a:defRPr sz="1800"/>
            </a:pPr>
            <a:r>
              <a:rPr sz="3100" dirty="0">
                <a:solidFill>
                  <a:srgbClr val="FFFFFF"/>
                </a:solidFill>
                <a:latin typeface="Arial"/>
                <a:cs typeface="Arial"/>
              </a:rPr>
              <a:t>The study of Psych should be limited to </a:t>
            </a:r>
            <a:endParaRPr lang="en-US" sz="3100" dirty="0">
              <a:solidFill>
                <a:srgbClr val="FFFFFF"/>
              </a:solidFill>
              <a:latin typeface="Arial"/>
              <a:cs typeface="Arial"/>
            </a:endParaRPr>
          </a:p>
          <a:p>
            <a:pPr lvl="1" algn="l">
              <a:lnSpc>
                <a:spcPct val="110000"/>
              </a:lnSpc>
              <a:defRPr sz="1800"/>
            </a:pPr>
            <a:r>
              <a:rPr lang="en-US" sz="3100" dirty="0">
                <a:solidFill>
                  <a:srgbClr val="FFFFFF"/>
                </a:solidFill>
                <a:latin typeface="Arial"/>
                <a:cs typeface="Arial"/>
              </a:rPr>
              <a:t> </a:t>
            </a:r>
            <a:r>
              <a:rPr sz="3100" dirty="0">
                <a:solidFill>
                  <a:srgbClr val="FFFFFF"/>
                </a:solidFill>
                <a:latin typeface="Arial"/>
                <a:cs typeface="Arial"/>
              </a:rPr>
              <a:t>observable behavior</a:t>
            </a:r>
          </a:p>
        </p:txBody>
      </p:sp>
      <p:pic>
        <p:nvPicPr>
          <p:cNvPr id="32" name="Picture 31" descr="Big Ideas White.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423597" y="9584825"/>
            <a:ext cx="555803" cy="168775"/>
          </a:xfrm>
          <a:prstGeom prst="rect">
            <a:avLst/>
          </a:prstGeom>
          <a:effectLst>
            <a:outerShdw blurRad="50800" dir="2700000" algn="tl" rotWithShape="0">
              <a:srgbClr val="000000"/>
            </a:outerShdw>
          </a:effectLst>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afterEffect">
                                  <p:stCondLst>
                                    <p:cond delay="0"/>
                                  </p:stCondLst>
                                  <p:childTnLst>
                                    <p:set>
                                      <p:cBhvr>
                                        <p:cTn id="6" dur="1" fill="hold">
                                          <p:stCondLst>
                                            <p:cond delay="0"/>
                                          </p:stCondLst>
                                        </p:cTn>
                                        <p:tgtEl>
                                          <p:spTgt spid="255"/>
                                        </p:tgtEl>
                                        <p:attrNameLst>
                                          <p:attrName>style.visibility</p:attrName>
                                        </p:attrNameLst>
                                      </p:cBhvr>
                                      <p:to>
                                        <p:strVal val="visible"/>
                                      </p:to>
                                    </p:set>
                                    <p:animEffect transition="in" filter="fade">
                                      <p:cBhvr>
                                        <p:cTn id="7" dur="2100"/>
                                        <p:tgtEl>
                                          <p:spTgt spid="255"/>
                                        </p:tgtEl>
                                      </p:cBhvr>
                                    </p:animEffect>
                                  </p:childTnLst>
                                </p:cTn>
                              </p:par>
                              <p:par>
                                <p:cTn id="8" presetID="22" presetClass="entr" presetSubtype="1" fill="hold" grpId="2" nodeType="withEffect">
                                  <p:stCondLst>
                                    <p:cond delay="0"/>
                                  </p:stCondLst>
                                  <p:iterate>
                                    <p:tmAbs val="0"/>
                                  </p:iterate>
                                  <p:childTnLst>
                                    <p:set>
                                      <p:cBhvr>
                                        <p:cTn id="9" fill="hold"/>
                                        <p:tgtEl>
                                          <p:spTgt spid="256"/>
                                        </p:tgtEl>
                                        <p:attrNameLst>
                                          <p:attrName>style.visibility</p:attrName>
                                        </p:attrNameLst>
                                      </p:cBhvr>
                                      <p:to>
                                        <p:strVal val="visible"/>
                                      </p:to>
                                    </p:set>
                                    <p:animEffect transition="in" filter="wipe(up)">
                                      <p:cBhvr>
                                        <p:cTn id="10" dur="2000"/>
                                        <p:tgtEl>
                                          <p:spTgt spid="2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5" grpId="1" animBg="1" advAuto="0"/>
      <p:bldP spid="256" grpId="2" animBg="1" advAuto="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DAB8329-1169-A24F-ED3E-BCB76D29F93E}"/>
              </a:ext>
            </a:extLst>
          </p:cNvPr>
          <p:cNvPicPr>
            <a:picLocks noChangeAspect="1"/>
          </p:cNvPicPr>
          <p:nvPr/>
        </p:nvPicPr>
        <p:blipFill>
          <a:blip r:embed="rId3"/>
          <a:stretch>
            <a:fillRect/>
          </a:stretch>
        </p:blipFill>
        <p:spPr>
          <a:xfrm>
            <a:off x="0" y="762000"/>
            <a:ext cx="13004800" cy="8004641"/>
          </a:xfrm>
          <a:prstGeom prst="rect">
            <a:avLst/>
          </a:prstGeom>
        </p:spPr>
      </p:pic>
    </p:spTree>
    <p:extLst>
      <p:ext uri="{BB962C8B-B14F-4D97-AF65-F5344CB8AC3E}">
        <p14:creationId xmlns:p14="http://schemas.microsoft.com/office/powerpoint/2010/main" val="2536453829"/>
      </p:ext>
    </p:extLst>
  </p:cSld>
  <p:clrMapOvr>
    <a:masterClrMapping/>
  </p:clrMapOvr>
  <mc:AlternateContent xmlns:mc="http://schemas.openxmlformats.org/markup-compatibility/2006" xmlns:p14="http://schemas.microsoft.com/office/powerpoint/2010/main">
    <mc:Choice Requires="p14">
      <p:transition spd="slow" p14:dur="1250">
        <p14:flash/>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44A4A1E1-AA63-B18E-9295-D70D3DA3B894}"/>
              </a:ext>
            </a:extLst>
          </p:cNvPr>
          <p:cNvGraphicFramePr>
            <a:graphicFrameLocks noGrp="1"/>
          </p:cNvGraphicFramePr>
          <p:nvPr>
            <p:extLst>
              <p:ext uri="{D42A27DB-BD31-4B8C-83A1-F6EECF244321}">
                <p14:modId xmlns:p14="http://schemas.microsoft.com/office/powerpoint/2010/main" val="1118904124"/>
              </p:ext>
            </p:extLst>
          </p:nvPr>
        </p:nvGraphicFramePr>
        <p:xfrm>
          <a:off x="101601" y="1447800"/>
          <a:ext cx="12903199" cy="8109699"/>
        </p:xfrm>
        <a:graphic>
          <a:graphicData uri="http://schemas.openxmlformats.org/drawingml/2006/table">
            <a:tbl>
              <a:tblPr firstRow="1" firstCol="1" bandRow="1">
                <a:tableStyleId>{5940675A-B579-460E-94D1-54222C63F5DA}</a:tableStyleId>
              </a:tblPr>
              <a:tblGrid>
                <a:gridCol w="2540000">
                  <a:extLst>
                    <a:ext uri="{9D8B030D-6E8A-4147-A177-3AD203B41FA5}">
                      <a16:colId xmlns:a16="http://schemas.microsoft.com/office/drawing/2014/main" val="3989814952"/>
                    </a:ext>
                  </a:extLst>
                </a:gridCol>
                <a:gridCol w="10363199">
                  <a:extLst>
                    <a:ext uri="{9D8B030D-6E8A-4147-A177-3AD203B41FA5}">
                      <a16:colId xmlns:a16="http://schemas.microsoft.com/office/drawing/2014/main" val="3585076952"/>
                    </a:ext>
                  </a:extLst>
                </a:gridCol>
              </a:tblGrid>
              <a:tr h="1416115">
                <a:tc>
                  <a:txBody>
                    <a:bodyPr/>
                    <a:lstStyle/>
                    <a:p>
                      <a:pPr algn="ctr">
                        <a:lnSpc>
                          <a:spcPct val="107000"/>
                        </a:lnSpc>
                        <a:spcAft>
                          <a:spcPts val="800"/>
                        </a:spcAft>
                      </a:pPr>
                      <a:r>
                        <a:rPr lang="en-AU" sz="3200" dirty="0">
                          <a:effectLst/>
                        </a:rPr>
                        <a:t>Psychology</a:t>
                      </a:r>
                      <a:endParaRPr lang="en-AU" sz="3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AU" sz="3200">
                          <a:effectLst/>
                        </a:rPr>
                        <a:t>The systematic study of past human life and culture by the recovery and examination of remaining material evidence, such as graves, buildings, tools, and pottery</a:t>
                      </a:r>
                      <a:endParaRPr lang="en-AU" sz="3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063922665"/>
                  </a:ext>
                </a:extLst>
              </a:tr>
              <a:tr h="935977">
                <a:tc>
                  <a:txBody>
                    <a:bodyPr/>
                    <a:lstStyle/>
                    <a:p>
                      <a:pPr algn="ctr">
                        <a:lnSpc>
                          <a:spcPct val="107000"/>
                        </a:lnSpc>
                        <a:spcAft>
                          <a:spcPts val="800"/>
                        </a:spcAft>
                      </a:pPr>
                      <a:r>
                        <a:rPr lang="en-AU" sz="3200">
                          <a:effectLst/>
                        </a:rPr>
                        <a:t>Sociology</a:t>
                      </a:r>
                      <a:endParaRPr lang="en-AU" sz="3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AU" sz="3200" dirty="0">
                          <a:effectLst/>
                        </a:rPr>
                        <a:t>The study of human social behaviour, especially the study of the origins, organization, institutions, and development of human society</a:t>
                      </a:r>
                      <a:endParaRPr lang="en-AU" sz="3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393812334"/>
                  </a:ext>
                </a:extLst>
              </a:tr>
              <a:tr h="935977">
                <a:tc>
                  <a:txBody>
                    <a:bodyPr/>
                    <a:lstStyle/>
                    <a:p>
                      <a:pPr algn="ctr">
                        <a:lnSpc>
                          <a:spcPct val="107000"/>
                        </a:lnSpc>
                        <a:spcAft>
                          <a:spcPts val="800"/>
                        </a:spcAft>
                      </a:pPr>
                      <a:r>
                        <a:rPr lang="en-AU" sz="3200">
                          <a:effectLst/>
                        </a:rPr>
                        <a:t>Anthropology</a:t>
                      </a:r>
                      <a:endParaRPr lang="en-AU" sz="3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AU" sz="3200">
                          <a:effectLst/>
                        </a:rPr>
                        <a:t>The scientific study of behaviour and mental processes</a:t>
                      </a:r>
                      <a:endParaRPr lang="en-AU" sz="3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266082511"/>
                  </a:ext>
                </a:extLst>
              </a:tr>
              <a:tr h="935977">
                <a:tc>
                  <a:txBody>
                    <a:bodyPr/>
                    <a:lstStyle/>
                    <a:p>
                      <a:pPr algn="ctr">
                        <a:lnSpc>
                          <a:spcPct val="107000"/>
                        </a:lnSpc>
                        <a:spcAft>
                          <a:spcPts val="800"/>
                        </a:spcAft>
                      </a:pPr>
                      <a:r>
                        <a:rPr lang="en-AU" sz="3200">
                          <a:effectLst/>
                        </a:rPr>
                        <a:t>Philosophy</a:t>
                      </a:r>
                      <a:endParaRPr lang="en-AU" sz="3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AU" sz="3200">
                          <a:effectLst/>
                        </a:rPr>
                        <a:t>A chronological record of events, as of the life or development of a people or institution, often including an explanation of or commentary on those events</a:t>
                      </a:r>
                      <a:endParaRPr lang="en-AU" sz="3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32630382"/>
                  </a:ext>
                </a:extLst>
              </a:tr>
              <a:tr h="935977">
                <a:tc>
                  <a:txBody>
                    <a:bodyPr/>
                    <a:lstStyle/>
                    <a:p>
                      <a:pPr algn="ctr">
                        <a:lnSpc>
                          <a:spcPct val="107000"/>
                        </a:lnSpc>
                        <a:spcAft>
                          <a:spcPts val="800"/>
                        </a:spcAft>
                      </a:pPr>
                      <a:r>
                        <a:rPr lang="en-AU" sz="3200">
                          <a:effectLst/>
                        </a:rPr>
                        <a:t>History</a:t>
                      </a:r>
                      <a:endParaRPr lang="en-AU" sz="3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AU" sz="3200">
                          <a:effectLst/>
                        </a:rPr>
                        <a:t>Investigation of the nature, causes, or principles of reality, knowledge, or values, based on logical reasoning rather than empirical methods</a:t>
                      </a:r>
                      <a:endParaRPr lang="en-AU" sz="3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050176946"/>
                  </a:ext>
                </a:extLst>
              </a:tr>
              <a:tr h="935977">
                <a:tc>
                  <a:txBody>
                    <a:bodyPr/>
                    <a:lstStyle/>
                    <a:p>
                      <a:pPr algn="ctr">
                        <a:lnSpc>
                          <a:spcPct val="107000"/>
                        </a:lnSpc>
                        <a:spcAft>
                          <a:spcPts val="800"/>
                        </a:spcAft>
                      </a:pPr>
                      <a:r>
                        <a:rPr lang="en-AU" sz="3200">
                          <a:effectLst/>
                        </a:rPr>
                        <a:t>Archaeology</a:t>
                      </a:r>
                      <a:endParaRPr lang="en-AU" sz="3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AU" sz="3200" dirty="0">
                          <a:effectLst/>
                        </a:rPr>
                        <a:t>The scientific study of the origin, the behaviour, and the physical, social, and cultural development of humans</a:t>
                      </a:r>
                      <a:endParaRPr lang="en-AU" sz="3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344967032"/>
                  </a:ext>
                </a:extLst>
              </a:tr>
            </a:tbl>
          </a:graphicData>
        </a:graphic>
      </p:graphicFrame>
      <p:sp>
        <p:nvSpPr>
          <p:cNvPr id="6" name="TextBox 5">
            <a:extLst>
              <a:ext uri="{FF2B5EF4-FFF2-40B4-BE49-F238E27FC236}">
                <a16:creationId xmlns:a16="http://schemas.microsoft.com/office/drawing/2014/main" id="{039BF39D-3DB8-B898-CBC2-E9C4F8FDBD4E}"/>
              </a:ext>
            </a:extLst>
          </p:cNvPr>
          <p:cNvSpPr txBox="1"/>
          <p:nvPr/>
        </p:nvSpPr>
        <p:spPr>
          <a:xfrm>
            <a:off x="0" y="381000"/>
            <a:ext cx="13004799" cy="76944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en-AU" sz="4400" dirty="0">
                <a:effectLst/>
              </a:rPr>
              <a:t>Social Sciences – Match and Write! </a:t>
            </a:r>
            <a:endParaRPr lang="en-AU" dirty="0"/>
          </a:p>
        </p:txBody>
      </p:sp>
    </p:spTree>
    <p:extLst>
      <p:ext uri="{BB962C8B-B14F-4D97-AF65-F5344CB8AC3E}">
        <p14:creationId xmlns:p14="http://schemas.microsoft.com/office/powerpoint/2010/main" val="1982521193"/>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44A4A1E1-AA63-B18E-9295-D70D3DA3B894}"/>
              </a:ext>
            </a:extLst>
          </p:cNvPr>
          <p:cNvGraphicFramePr>
            <a:graphicFrameLocks noGrp="1"/>
          </p:cNvGraphicFramePr>
          <p:nvPr>
            <p:extLst>
              <p:ext uri="{D42A27DB-BD31-4B8C-83A1-F6EECF244321}">
                <p14:modId xmlns:p14="http://schemas.microsoft.com/office/powerpoint/2010/main" val="1822947063"/>
              </p:ext>
            </p:extLst>
          </p:nvPr>
        </p:nvGraphicFramePr>
        <p:xfrm>
          <a:off x="101601" y="1447800"/>
          <a:ext cx="12903199" cy="7935722"/>
        </p:xfrm>
        <a:graphic>
          <a:graphicData uri="http://schemas.openxmlformats.org/drawingml/2006/table">
            <a:tbl>
              <a:tblPr firstRow="1" firstCol="1" bandRow="1">
                <a:tableStyleId>{5940675A-B579-460E-94D1-54222C63F5DA}</a:tableStyleId>
              </a:tblPr>
              <a:tblGrid>
                <a:gridCol w="2540000">
                  <a:extLst>
                    <a:ext uri="{9D8B030D-6E8A-4147-A177-3AD203B41FA5}">
                      <a16:colId xmlns:a16="http://schemas.microsoft.com/office/drawing/2014/main" val="3989814952"/>
                    </a:ext>
                  </a:extLst>
                </a:gridCol>
                <a:gridCol w="10363199">
                  <a:extLst>
                    <a:ext uri="{9D8B030D-6E8A-4147-A177-3AD203B41FA5}">
                      <a16:colId xmlns:a16="http://schemas.microsoft.com/office/drawing/2014/main" val="3585076952"/>
                    </a:ext>
                  </a:extLst>
                </a:gridCol>
              </a:tblGrid>
              <a:tr h="762000">
                <a:tc>
                  <a:txBody>
                    <a:bodyPr/>
                    <a:lstStyle/>
                    <a:p>
                      <a:pPr algn="ctr">
                        <a:lnSpc>
                          <a:spcPct val="107000"/>
                        </a:lnSpc>
                        <a:spcAft>
                          <a:spcPts val="800"/>
                        </a:spcAft>
                      </a:pPr>
                      <a:r>
                        <a:rPr lang="en-AU" sz="3200" dirty="0">
                          <a:effectLst/>
                        </a:rPr>
                        <a:t>Psychology</a:t>
                      </a:r>
                      <a:endParaRPr lang="en-AU" sz="3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3200" dirty="0">
                          <a:effectLst/>
                        </a:rPr>
                        <a:t>The scientific study of </a:t>
                      </a:r>
                      <a:r>
                        <a:rPr lang="en-US" sz="3200" dirty="0" err="1">
                          <a:effectLst/>
                        </a:rPr>
                        <a:t>behaviour</a:t>
                      </a:r>
                      <a:r>
                        <a:rPr lang="en-US" sz="3200" dirty="0">
                          <a:effectLst/>
                        </a:rPr>
                        <a:t> and mental processes</a:t>
                      </a:r>
                      <a:endParaRPr lang="en-AU" sz="3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063922665"/>
                  </a:ext>
                </a:extLst>
              </a:tr>
              <a:tr h="935977">
                <a:tc>
                  <a:txBody>
                    <a:bodyPr/>
                    <a:lstStyle/>
                    <a:p>
                      <a:pPr algn="ctr">
                        <a:lnSpc>
                          <a:spcPct val="107000"/>
                        </a:lnSpc>
                        <a:spcAft>
                          <a:spcPts val="800"/>
                        </a:spcAft>
                      </a:pPr>
                      <a:r>
                        <a:rPr lang="en-AU" sz="3200">
                          <a:effectLst/>
                        </a:rPr>
                        <a:t>Sociology</a:t>
                      </a:r>
                      <a:endParaRPr lang="en-AU" sz="3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3200" dirty="0">
                          <a:effectLst/>
                        </a:rPr>
                        <a:t>The study of human social </a:t>
                      </a:r>
                      <a:r>
                        <a:rPr lang="en-US" sz="3200" dirty="0" err="1">
                          <a:effectLst/>
                        </a:rPr>
                        <a:t>behaviour</a:t>
                      </a:r>
                      <a:r>
                        <a:rPr lang="en-US" sz="3200" dirty="0">
                          <a:effectLst/>
                        </a:rPr>
                        <a:t>, especially the study of the origins, organization, institutions, and development of human society</a:t>
                      </a:r>
                      <a:endParaRPr lang="en-AU" sz="3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393812334"/>
                  </a:ext>
                </a:extLst>
              </a:tr>
              <a:tr h="935977">
                <a:tc>
                  <a:txBody>
                    <a:bodyPr/>
                    <a:lstStyle/>
                    <a:p>
                      <a:pPr algn="ctr">
                        <a:lnSpc>
                          <a:spcPct val="107000"/>
                        </a:lnSpc>
                        <a:spcAft>
                          <a:spcPts val="800"/>
                        </a:spcAft>
                      </a:pPr>
                      <a:r>
                        <a:rPr lang="en-AU" sz="3200">
                          <a:effectLst/>
                        </a:rPr>
                        <a:t>Anthropology</a:t>
                      </a:r>
                      <a:endParaRPr lang="en-AU" sz="3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3200" dirty="0">
                          <a:effectLst/>
                        </a:rPr>
                        <a:t>The scientific study of the origin, the </a:t>
                      </a:r>
                      <a:r>
                        <a:rPr lang="en-US" sz="3200" dirty="0" err="1">
                          <a:effectLst/>
                        </a:rPr>
                        <a:t>behaviour</a:t>
                      </a:r>
                      <a:r>
                        <a:rPr lang="en-US" sz="3200" dirty="0">
                          <a:effectLst/>
                        </a:rPr>
                        <a:t>, and the physical, social, and cultural development of humans</a:t>
                      </a:r>
                      <a:endParaRPr lang="en-AU" sz="3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266082511"/>
                  </a:ext>
                </a:extLst>
              </a:tr>
              <a:tr h="935977">
                <a:tc>
                  <a:txBody>
                    <a:bodyPr/>
                    <a:lstStyle/>
                    <a:p>
                      <a:pPr algn="ctr">
                        <a:lnSpc>
                          <a:spcPct val="107000"/>
                        </a:lnSpc>
                        <a:spcAft>
                          <a:spcPts val="800"/>
                        </a:spcAft>
                      </a:pPr>
                      <a:r>
                        <a:rPr lang="en-AU" sz="3200">
                          <a:effectLst/>
                        </a:rPr>
                        <a:t>Philosophy</a:t>
                      </a:r>
                      <a:endParaRPr lang="en-AU" sz="3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3200" dirty="0">
                          <a:effectLst/>
                        </a:rPr>
                        <a:t>Investigation of the nature, causes, or principles of reality, knowledge, or values, based on logical reasoning rather than empirical methods</a:t>
                      </a:r>
                      <a:endParaRPr lang="en-AU" sz="3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32630382"/>
                  </a:ext>
                </a:extLst>
              </a:tr>
              <a:tr h="935977">
                <a:tc>
                  <a:txBody>
                    <a:bodyPr/>
                    <a:lstStyle/>
                    <a:p>
                      <a:pPr algn="ctr">
                        <a:lnSpc>
                          <a:spcPct val="107000"/>
                        </a:lnSpc>
                        <a:spcAft>
                          <a:spcPts val="800"/>
                        </a:spcAft>
                      </a:pPr>
                      <a:r>
                        <a:rPr lang="en-AU" sz="3200">
                          <a:effectLst/>
                        </a:rPr>
                        <a:t>History</a:t>
                      </a:r>
                      <a:endParaRPr lang="en-AU" sz="3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3200" dirty="0">
                          <a:effectLst/>
                        </a:rPr>
                        <a:t>A chronological record of events, as of the life or development of a people or institution, often including an explanation of or commentary on those events</a:t>
                      </a:r>
                      <a:endParaRPr lang="en-AU" sz="3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050176946"/>
                  </a:ext>
                </a:extLst>
              </a:tr>
              <a:tr h="935977">
                <a:tc>
                  <a:txBody>
                    <a:bodyPr/>
                    <a:lstStyle/>
                    <a:p>
                      <a:pPr algn="ctr">
                        <a:lnSpc>
                          <a:spcPct val="107000"/>
                        </a:lnSpc>
                        <a:spcAft>
                          <a:spcPts val="800"/>
                        </a:spcAft>
                      </a:pPr>
                      <a:r>
                        <a:rPr lang="en-AU" sz="3200">
                          <a:effectLst/>
                        </a:rPr>
                        <a:t>Archaeology</a:t>
                      </a:r>
                      <a:endParaRPr lang="en-AU" sz="3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3200" dirty="0">
                          <a:effectLst/>
                        </a:rPr>
                        <a:t>The systematic study of past human life and culture by the recovery and examination of remaining material evidence, such as graves, buildings, tools, and pottery</a:t>
                      </a:r>
                      <a:endParaRPr lang="en-AU" sz="3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344967032"/>
                  </a:ext>
                </a:extLst>
              </a:tr>
            </a:tbl>
          </a:graphicData>
        </a:graphic>
      </p:graphicFrame>
      <p:sp>
        <p:nvSpPr>
          <p:cNvPr id="6" name="TextBox 5">
            <a:extLst>
              <a:ext uri="{FF2B5EF4-FFF2-40B4-BE49-F238E27FC236}">
                <a16:creationId xmlns:a16="http://schemas.microsoft.com/office/drawing/2014/main" id="{039BF39D-3DB8-B898-CBC2-E9C4F8FDBD4E}"/>
              </a:ext>
            </a:extLst>
          </p:cNvPr>
          <p:cNvSpPr txBox="1"/>
          <p:nvPr/>
        </p:nvSpPr>
        <p:spPr>
          <a:xfrm>
            <a:off x="3248025" y="381000"/>
            <a:ext cx="6508750" cy="76944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en-AU" sz="4400" dirty="0">
                <a:effectLst/>
              </a:rPr>
              <a:t>Social Sciences</a:t>
            </a:r>
            <a:endParaRPr lang="en-AU" dirty="0"/>
          </a:p>
        </p:txBody>
      </p:sp>
    </p:spTree>
    <p:extLst>
      <p:ext uri="{BB962C8B-B14F-4D97-AF65-F5344CB8AC3E}">
        <p14:creationId xmlns:p14="http://schemas.microsoft.com/office/powerpoint/2010/main" val="1562429131"/>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TEENAGERS_LEAVING_THEIR_TRANSPORTATION_ARE_ABOUT_TO_BEGIN_THEIR_SUMMER_DAY_DETASSELING_CORN_IN_FIELDS_NEAR_NEW_ULM..._-_NARA_-_558241.jpg"/>
          <p:cNvPicPr/>
          <p:nvPr/>
        </p:nvPicPr>
        <p:blipFill>
          <a:blip r:embed="rId3"/>
          <a:srcRect l="5829" r="5829"/>
          <a:stretch>
            <a:fillRect/>
          </a:stretch>
        </p:blipFill>
        <p:spPr>
          <a:xfrm>
            <a:off x="-39066" y="-201931"/>
            <a:ext cx="13082932" cy="9991450"/>
          </a:xfrm>
          <a:prstGeom prst="rect">
            <a:avLst/>
          </a:prstGeom>
          <a:ln w="12700">
            <a:miter lim="400000"/>
          </a:ln>
        </p:spPr>
      </p:pic>
      <p:sp>
        <p:nvSpPr>
          <p:cNvPr id="20" name="Shape 20"/>
          <p:cNvSpPr>
            <a:spLocks noGrp="1"/>
          </p:cNvSpPr>
          <p:nvPr>
            <p:ph type="title"/>
          </p:nvPr>
        </p:nvSpPr>
        <p:spPr>
          <a:xfrm>
            <a:off x="546099" y="391635"/>
            <a:ext cx="11430002" cy="8274447"/>
          </a:xfrm>
          <a:prstGeom prst="rect">
            <a:avLst/>
          </a:prstGeom>
          <a:effectLst>
            <a:outerShdw blurRad="82976" dir="2700000" rotWithShape="0">
              <a:srgbClr val="000000"/>
            </a:outerShdw>
          </a:effectLst>
        </p:spPr>
        <p:txBody>
          <a:bodyPr>
            <a:noAutofit/>
          </a:bodyPr>
          <a:lstStyle/>
          <a:p>
            <a:pPr lvl="0" algn="l" defTabSz="457200">
              <a:spcBef>
                <a:spcPts val="1200"/>
              </a:spcBef>
              <a:defRPr sz="1800">
                <a:solidFill>
                  <a:srgbClr val="000000"/>
                </a:solidFill>
              </a:defRPr>
            </a:pPr>
            <a:r>
              <a:rPr sz="5700" dirty="0">
                <a:solidFill>
                  <a:srgbClr val="FFFFFF"/>
                </a:solidFill>
                <a:effectLst>
                  <a:outerShdw blurRad="25400" dist="38100" dir="18900000" rotWithShape="0">
                    <a:srgbClr val="000000"/>
                  </a:outerShdw>
                </a:effectLst>
              </a:rPr>
              <a:t>If you had to classify teenagers into four basic types, what would they be called?  Describe each group.</a:t>
            </a:r>
          </a:p>
          <a:p>
            <a:pPr lvl="0" algn="l" defTabSz="457200">
              <a:spcBef>
                <a:spcPts val="1200"/>
              </a:spcBef>
              <a:defRPr sz="1800">
                <a:solidFill>
                  <a:srgbClr val="000000"/>
                </a:solidFill>
              </a:defRPr>
            </a:pPr>
            <a:endParaRPr sz="1000" dirty="0">
              <a:solidFill>
                <a:srgbClr val="FFFFFF"/>
              </a:solidFill>
              <a:effectLst>
                <a:outerShdw blurRad="25400" dist="38100" dir="18900000" rotWithShape="0">
                  <a:srgbClr val="000000"/>
                </a:outerShdw>
              </a:effectLst>
            </a:endParaRPr>
          </a:p>
          <a:p>
            <a:pPr lvl="0" algn="l" defTabSz="457200">
              <a:spcBef>
                <a:spcPts val="1200"/>
              </a:spcBef>
              <a:defRPr sz="1800">
                <a:solidFill>
                  <a:srgbClr val="000000"/>
                </a:solidFill>
              </a:defRPr>
            </a:pPr>
            <a:r>
              <a:rPr sz="5700" dirty="0">
                <a:solidFill>
                  <a:srgbClr val="FFFFFF"/>
                </a:solidFill>
                <a:effectLst>
                  <a:outerShdw blurRad="25400" dist="38100" dir="18900000" rotWithShape="0">
                    <a:srgbClr val="000000"/>
                  </a:outerShdw>
                </a:effectLst>
              </a:rPr>
              <a:t>Which group do you belong?</a:t>
            </a:r>
          </a:p>
          <a:p>
            <a:pPr lvl="0" algn="l" defTabSz="457200">
              <a:spcBef>
                <a:spcPts val="1200"/>
              </a:spcBef>
              <a:defRPr sz="1800">
                <a:solidFill>
                  <a:srgbClr val="000000"/>
                </a:solidFill>
              </a:defRPr>
            </a:pPr>
            <a:endParaRPr sz="5700" dirty="0">
              <a:solidFill>
                <a:srgbClr val="FFFFFF"/>
              </a:solidFill>
              <a:effectLst>
                <a:outerShdw blurRad="25400" dist="38100" dir="18900000" rotWithShape="0">
                  <a:srgbClr val="000000"/>
                </a:outerShdw>
              </a:effectLst>
            </a:endParaRPr>
          </a:p>
          <a:p>
            <a:pPr lvl="0" algn="l" defTabSz="457200">
              <a:spcBef>
                <a:spcPts val="1200"/>
              </a:spcBef>
              <a:defRPr sz="1800">
                <a:solidFill>
                  <a:srgbClr val="000000"/>
                </a:solidFill>
              </a:defRPr>
            </a:pPr>
            <a:r>
              <a:rPr sz="5700" dirty="0">
                <a:solidFill>
                  <a:srgbClr val="FFFFFF"/>
                </a:solidFill>
                <a:effectLst>
                  <a:outerShdw blurRad="25400" dist="38100" dir="18900000" rotWithShape="0">
                    <a:srgbClr val="000000"/>
                  </a:outerShdw>
                </a:effectLst>
              </a:rPr>
              <a:t>What branch of the social sciences would classify teenagers into subgroups?</a:t>
            </a:r>
          </a:p>
        </p:txBody>
      </p:sp>
      <p:sp>
        <p:nvSpPr>
          <p:cNvPr id="22" name="Shape 22"/>
          <p:cNvSpPr>
            <a:spLocks noGrp="1"/>
          </p:cNvSpPr>
          <p:nvPr>
            <p:ph type="body" idx="1"/>
          </p:nvPr>
        </p:nvSpPr>
        <p:spPr>
          <a:xfrm>
            <a:off x="1028700" y="8864600"/>
            <a:ext cx="10807700" cy="1130300"/>
          </a:xfrm>
          <a:prstGeom prst="rect">
            <a:avLst/>
          </a:prstGeom>
        </p:spPr>
        <p:txBody>
          <a:bodyPr/>
          <a:lstStyle/>
          <a:p>
            <a:pPr lvl="0">
              <a:defRPr sz="1800">
                <a:solidFill>
                  <a:srgbClr val="000000"/>
                </a:solidFill>
              </a:defRPr>
            </a:pPr>
            <a:r>
              <a:rPr sz="3600" dirty="0">
                <a:solidFill>
                  <a:srgbClr val="FFFFFF"/>
                </a:solidFill>
              </a:rPr>
              <a:t>Write answer</a:t>
            </a:r>
            <a:r>
              <a:rPr lang="en-AU" sz="3600" dirty="0">
                <a:solidFill>
                  <a:srgbClr val="FFFFFF"/>
                </a:solidFill>
              </a:rPr>
              <a:t>s</a:t>
            </a:r>
            <a:r>
              <a:rPr sz="3600" dirty="0">
                <a:solidFill>
                  <a:srgbClr val="FFFFFF"/>
                </a:solidFill>
              </a:rPr>
              <a:t> in a complete sentence</a:t>
            </a:r>
            <a:r>
              <a:rPr lang="en-AU" sz="3600" dirty="0">
                <a:solidFill>
                  <a:srgbClr val="FFFFFF"/>
                </a:solidFill>
              </a:rPr>
              <a:t>s in your books</a:t>
            </a:r>
            <a:endParaRPr sz="3600" dirty="0">
              <a:solidFill>
                <a:srgbClr val="FFFFFF"/>
              </a:solidFill>
            </a:endParaRPr>
          </a:p>
        </p:txBody>
      </p:sp>
      <p:pic>
        <p:nvPicPr>
          <p:cNvPr id="6" name="Picture 5" descr="Big Ideas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380085" y="9534926"/>
            <a:ext cx="588097" cy="178581"/>
          </a:xfrm>
          <a:prstGeom prst="rect">
            <a:avLst/>
          </a:prstGeom>
        </p:spPr>
      </p:pic>
      <p:sp>
        <p:nvSpPr>
          <p:cNvPr id="7" name="Shape 36">
            <a:extLst>
              <a:ext uri="{FF2B5EF4-FFF2-40B4-BE49-F238E27FC236}">
                <a16:creationId xmlns:a16="http://schemas.microsoft.com/office/drawing/2014/main" id="{B67BF390-F371-8349-A594-C3BDFA64B0E3}"/>
              </a:ext>
            </a:extLst>
          </p:cNvPr>
          <p:cNvSpPr/>
          <p:nvPr/>
        </p:nvSpPr>
        <p:spPr>
          <a:xfrm>
            <a:off x="4597400" y="8001000"/>
            <a:ext cx="8150757" cy="830997"/>
          </a:xfrm>
          <a:prstGeom prst="rect">
            <a:avLst/>
          </a:prstGeom>
          <a:ln w="12700">
            <a:miter lim="400000"/>
          </a:ln>
          <a:effectLst>
            <a:reflection stA="98117" endPos="40000" dir="5400000" sy="-100000" algn="bl" rotWithShape="0"/>
          </a:effectLst>
          <a:extLst>
            <a:ext uri="{C572A759-6A51-4108-AA02-DFA0A04FC94B}">
              <ma14:wrappingTextBoxFlag xmlns="" xmlns:ma14="http://schemas.microsoft.com/office/mac/drawingml/2011/main" val="1"/>
            </a:ext>
          </a:extLst>
        </p:spPr>
        <p:txBody>
          <a:bodyPr wrap="square" lIns="0" tIns="0" rIns="0" bIns="0" anchor="ctr">
            <a:spAutoFit/>
          </a:bodyPr>
          <a:lstStyle>
            <a:lvl1pPr algn="l">
              <a:defRPr sz="7200">
                <a:solidFill>
                  <a:srgbClr val="BDA29F"/>
                </a:solidFill>
                <a:effectLst>
                  <a:outerShdw blurRad="127000" dist="76200" dir="2700000" rotWithShape="0">
                    <a:srgbClr val="000000"/>
                  </a:outerShdw>
                </a:effectLst>
                <a:latin typeface="Gill Sans"/>
                <a:ea typeface="Gill Sans"/>
                <a:cs typeface="Gill Sans"/>
                <a:sym typeface="Gill Sans"/>
              </a:defRPr>
            </a:lvl1pPr>
          </a:lstStyle>
          <a:p>
            <a:pPr lvl="0">
              <a:defRPr sz="1800"/>
            </a:pPr>
            <a:r>
              <a:rPr lang="en-US" sz="5400" i="1" dirty="0">
                <a:solidFill>
                  <a:srgbClr val="FF0000"/>
                </a:solidFill>
                <a:latin typeface="Arial"/>
                <a:ea typeface="Arial"/>
                <a:cs typeface="Arial"/>
                <a:sym typeface="Arial"/>
              </a:rPr>
              <a:t>Sociology</a:t>
            </a:r>
            <a:endParaRPr lang="en-US" sz="5400" dirty="0">
              <a:solidFill>
                <a:srgbClr val="FF0000"/>
              </a:solidFill>
              <a:latin typeface="Arial"/>
              <a:ea typeface="Arial"/>
              <a:cs typeface="Arial"/>
              <a:sym typeface="Arial"/>
            </a:endParaRPr>
          </a:p>
        </p:txBody>
      </p:sp>
    </p:spTree>
    <p:extLst>
      <p:ext uri="{BB962C8B-B14F-4D97-AF65-F5344CB8AC3E}">
        <p14:creationId xmlns:p14="http://schemas.microsoft.com/office/powerpoint/2010/main" val="787127258"/>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14:presetBounceEnd="50000">
                                      <p:stCondLst>
                                        <p:cond delay="0"/>
                                      </p:stCondLst>
                                      <p:iterate>
                                        <p:tmAbs val="0"/>
                                      </p:iterate>
                                      <p:childTnLst>
                                        <p:set>
                                          <p:cBhvr>
                                            <p:cTn id="6" fill="hold"/>
                                            <p:tgtEl>
                                              <p:spTgt spid="7"/>
                                            </p:tgtEl>
                                            <p:attrNameLst>
                                              <p:attrName>style.visibility</p:attrName>
                                            </p:attrNameLst>
                                          </p:cBhvr>
                                          <p:to>
                                            <p:strVal val="visible"/>
                                          </p:to>
                                        </p:set>
                                        <p:anim calcmode="lin" valueType="num" p14:bounceEnd="50000">
                                          <p:cBhvr>
                                            <p:cTn id="7" dur="2000" fill="hold"/>
                                            <p:tgtEl>
                                              <p:spTgt spid="7"/>
                                            </p:tgtEl>
                                            <p:attrNameLst>
                                              <p:attrName>ppt_x</p:attrName>
                                            </p:attrNameLst>
                                          </p:cBhvr>
                                          <p:tavLst>
                                            <p:tav tm="0">
                                              <p:val>
                                                <p:strVal val="#ppt_x"/>
                                              </p:val>
                                            </p:tav>
                                            <p:tav tm="100000">
                                              <p:val>
                                                <p:strVal val="#ppt_x"/>
                                              </p:val>
                                            </p:tav>
                                          </p:tavLst>
                                        </p:anim>
                                        <p:anim calcmode="lin" valueType="num" p14:bounceEnd="50000">
                                          <p:cBhvr>
                                            <p:cTn id="8" dur="20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advAuto="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iterate>
                                        <p:tmAbs val="0"/>
                                      </p:iterate>
                                      <p:childTnLst>
                                        <p:set>
                                          <p:cBhvr>
                                            <p:cTn id="6" fill="hold"/>
                                            <p:tgtEl>
                                              <p:spTgt spid="7"/>
                                            </p:tgtEl>
                                            <p:attrNameLst>
                                              <p:attrName>style.visibility</p:attrName>
                                            </p:attrNameLst>
                                          </p:cBhvr>
                                          <p:to>
                                            <p:strVal val="visible"/>
                                          </p:to>
                                        </p:set>
                                        <p:anim calcmode="lin" valueType="num">
                                          <p:cBhvr>
                                            <p:cTn id="7" dur="2000" fill="hold"/>
                                            <p:tgtEl>
                                              <p:spTgt spid="7"/>
                                            </p:tgtEl>
                                            <p:attrNameLst>
                                              <p:attrName>ppt_x</p:attrName>
                                            </p:attrNameLst>
                                          </p:cBhvr>
                                          <p:tavLst>
                                            <p:tav tm="0">
                                              <p:val>
                                                <p:strVal val="#ppt_x"/>
                                              </p:val>
                                            </p:tav>
                                            <p:tav tm="100000">
                                              <p:val>
                                                <p:strVal val="#ppt_x"/>
                                              </p:val>
                                            </p:tav>
                                          </p:tavLst>
                                        </p:anim>
                                        <p:anim calcmode="lin" valueType="num">
                                          <p:cBhvr>
                                            <p:cTn id="8" dur="20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advAuto="0"/>
        </p:bldLst>
      </p:timing>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Shape 102"/>
          <p:cNvSpPr>
            <a:spLocks noGrp="1"/>
          </p:cNvSpPr>
          <p:nvPr>
            <p:ph type="body" idx="1"/>
          </p:nvPr>
        </p:nvSpPr>
        <p:spPr>
          <a:prstGeom prst="rect">
            <a:avLst/>
          </a:prstGeom>
        </p:spPr>
        <p:txBody>
          <a:bodyPr/>
          <a:lstStyle>
            <a:lvl1pPr>
              <a:defRPr spc="1092"/>
            </a:lvl1pPr>
          </a:lstStyle>
          <a:p>
            <a:pPr lvl="0">
              <a:defRPr sz="1800" spc="0">
                <a:solidFill>
                  <a:srgbClr val="000000"/>
                </a:solidFill>
              </a:defRPr>
            </a:pPr>
            <a:r>
              <a:rPr lang="en-US" sz="2600" spc="1092" dirty="0">
                <a:solidFill>
                  <a:srgbClr val="A9A9A9"/>
                </a:solidFill>
              </a:rPr>
              <a:t>o</a:t>
            </a:r>
            <a:r>
              <a:rPr sz="2600" spc="1092" dirty="0">
                <a:solidFill>
                  <a:srgbClr val="A9A9A9"/>
                </a:solidFill>
              </a:rPr>
              <a:t>f Psychology</a:t>
            </a:r>
          </a:p>
        </p:txBody>
      </p:sp>
      <p:pic>
        <p:nvPicPr>
          <p:cNvPr id="103" name="brain-1600x1200.jpg"/>
          <p:cNvPicPr/>
          <p:nvPr/>
        </p:nvPicPr>
        <p:blipFill>
          <a:blip r:embed="rId2"/>
          <a:stretch>
            <a:fillRect/>
          </a:stretch>
        </p:blipFill>
        <p:spPr>
          <a:xfrm>
            <a:off x="-127000" y="-12700"/>
            <a:ext cx="13176250" cy="7531100"/>
          </a:xfrm>
          <a:prstGeom prst="rect">
            <a:avLst/>
          </a:prstGeom>
          <a:ln w="12700">
            <a:miter lim="400000"/>
          </a:ln>
        </p:spPr>
      </p:pic>
      <p:sp>
        <p:nvSpPr>
          <p:cNvPr id="104" name="Shape 104"/>
          <p:cNvSpPr/>
          <p:nvPr/>
        </p:nvSpPr>
        <p:spPr>
          <a:xfrm>
            <a:off x="558800" y="7785100"/>
            <a:ext cx="6680200" cy="170180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lstStyle>
            <a:lvl1pPr algn="r">
              <a:defRPr spc="4451"/>
            </a:lvl1pPr>
          </a:lstStyle>
          <a:p>
            <a:pPr lvl="0">
              <a:defRPr sz="1800" spc="0"/>
            </a:pPr>
            <a:r>
              <a:rPr sz="4200" spc="4451" dirty="0"/>
              <a:t>HISTORY</a:t>
            </a:r>
          </a:p>
        </p:txBody>
      </p:sp>
      <p:pic>
        <p:nvPicPr>
          <p:cNvPr id="6" name="Picture 5" descr="Big Ideas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369800" y="9544732"/>
            <a:ext cx="555803" cy="168775"/>
          </a:xfrm>
          <a:prstGeom prst="rect">
            <a:avLst/>
          </a:prstGeom>
          <a:effectLst>
            <a:outerShdw blurRad="50800" dir="2700000" algn="tl" rotWithShape="0">
              <a:srgbClr val="000000"/>
            </a:outerShdw>
          </a:effectLst>
        </p:spPr>
      </p:pic>
    </p:spTree>
  </p:cSld>
  <p:clrMapOvr>
    <a:masterClrMapping/>
  </p:clrMapOvr>
  <p:transition spd="slow">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6" name="Socrates.jpg"/>
          <p:cNvPicPr/>
          <p:nvPr/>
        </p:nvPicPr>
        <p:blipFill>
          <a:blip r:embed="rId3"/>
          <a:stretch>
            <a:fillRect/>
          </a:stretch>
        </p:blipFill>
        <p:spPr>
          <a:xfrm>
            <a:off x="-50800" y="0"/>
            <a:ext cx="9864778" cy="7569200"/>
          </a:xfrm>
          <a:prstGeom prst="rect">
            <a:avLst/>
          </a:prstGeom>
          <a:ln w="12700">
            <a:miter lim="400000"/>
          </a:ln>
        </p:spPr>
      </p:pic>
      <p:sp>
        <p:nvSpPr>
          <p:cNvPr id="107" name="Shape 107"/>
          <p:cNvSpPr>
            <a:spLocks noGrp="1"/>
          </p:cNvSpPr>
          <p:nvPr>
            <p:ph type="title"/>
          </p:nvPr>
        </p:nvSpPr>
        <p:spPr>
          <a:xfrm>
            <a:off x="254000" y="7785100"/>
            <a:ext cx="6883400" cy="1701800"/>
          </a:xfrm>
          <a:prstGeom prst="rect">
            <a:avLst/>
          </a:prstGeom>
        </p:spPr>
        <p:txBody>
          <a:bodyPr/>
          <a:lstStyle>
            <a:lvl1pPr>
              <a:defRPr spc="4451"/>
            </a:lvl1pPr>
          </a:lstStyle>
          <a:p>
            <a:pPr lvl="0">
              <a:defRPr sz="1800" spc="0"/>
            </a:pPr>
            <a:r>
              <a:rPr sz="4200" spc="4451" dirty="0"/>
              <a:t>HISTORY</a:t>
            </a:r>
          </a:p>
        </p:txBody>
      </p:sp>
      <p:sp>
        <p:nvSpPr>
          <p:cNvPr id="108" name="Shape 108"/>
          <p:cNvSpPr/>
          <p:nvPr/>
        </p:nvSpPr>
        <p:spPr>
          <a:xfrm>
            <a:off x="5219700" y="-12700"/>
            <a:ext cx="7823200" cy="7569200"/>
          </a:xfrm>
          <a:prstGeom prst="rect">
            <a:avLst/>
          </a:prstGeom>
          <a:solidFill/>
          <a:ln w="25400">
            <a:solidFill/>
            <a:miter lim="400000"/>
          </a:ln>
        </p:spPr>
        <p:txBody>
          <a:bodyPr lIns="0" tIns="0" rIns="0" bIns="0" anchor="ctr"/>
          <a:lstStyle/>
          <a:p>
            <a:pPr lvl="0">
              <a:defRPr sz="3600"/>
            </a:pPr>
            <a:endParaRPr/>
          </a:p>
        </p:txBody>
      </p:sp>
      <p:sp>
        <p:nvSpPr>
          <p:cNvPr id="110" name="Shape 110"/>
          <p:cNvSpPr/>
          <p:nvPr/>
        </p:nvSpPr>
        <p:spPr>
          <a:xfrm>
            <a:off x="5295900" y="1104900"/>
            <a:ext cx="7670800" cy="723900"/>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b">
            <a:spAutoFit/>
          </a:bodyPr>
          <a:lstStyle>
            <a:lvl1pPr algn="l">
              <a:defRPr sz="4100">
                <a:solidFill>
                  <a:srgbClr val="FFFFFF"/>
                </a:solidFill>
              </a:defRPr>
            </a:lvl1pPr>
          </a:lstStyle>
          <a:p>
            <a:pPr lvl="0">
              <a:defRPr sz="1800">
                <a:solidFill>
                  <a:srgbClr val="000000"/>
                </a:solidFill>
              </a:defRPr>
            </a:pPr>
            <a:r>
              <a:rPr sz="4100" dirty="0">
                <a:solidFill>
                  <a:srgbClr val="FFFFFF"/>
                </a:solidFill>
              </a:rPr>
              <a:t>a. Pre-Scientific</a:t>
            </a:r>
          </a:p>
        </p:txBody>
      </p:sp>
      <p:sp>
        <p:nvSpPr>
          <p:cNvPr id="111" name="Shape 111"/>
          <p:cNvSpPr/>
          <p:nvPr/>
        </p:nvSpPr>
        <p:spPr>
          <a:xfrm>
            <a:off x="5130800" y="203200"/>
            <a:ext cx="7670800" cy="787400"/>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b">
            <a:spAutoFit/>
          </a:bodyPr>
          <a:lstStyle/>
          <a:p>
            <a:pPr lvl="0" algn="l">
              <a:defRPr sz="1800"/>
            </a:pPr>
            <a:r>
              <a:rPr sz="4500" spc="945" dirty="0">
                <a:solidFill>
                  <a:srgbClr val="FFFFFF"/>
                </a:solidFill>
              </a:rPr>
              <a:t>I</a:t>
            </a:r>
            <a:r>
              <a:rPr sz="4500" spc="3645" dirty="0">
                <a:solidFill>
                  <a:srgbClr val="FFFFFF"/>
                </a:solidFill>
              </a:rPr>
              <a:t>.</a:t>
            </a:r>
            <a:r>
              <a:rPr sz="4500" spc="4724" dirty="0">
                <a:solidFill>
                  <a:srgbClr val="FFFFFF"/>
                </a:solidFill>
              </a:rPr>
              <a:t>HISTORY</a:t>
            </a:r>
          </a:p>
        </p:txBody>
      </p:sp>
      <p:sp>
        <p:nvSpPr>
          <p:cNvPr id="112" name="Shape 112"/>
          <p:cNvSpPr/>
          <p:nvPr/>
        </p:nvSpPr>
        <p:spPr>
          <a:xfrm>
            <a:off x="5281084" y="1905000"/>
            <a:ext cx="8155516" cy="3354765"/>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nchor="b">
            <a:spAutoFit/>
          </a:bodyPr>
          <a:lstStyle/>
          <a:p>
            <a:pPr lvl="0" algn="l">
              <a:defRPr sz="1800"/>
            </a:pPr>
            <a:r>
              <a:rPr lang="en-US" sz="4000" dirty="0">
                <a:solidFill>
                  <a:srgbClr val="FFFFFF"/>
                </a:solidFill>
              </a:rPr>
              <a:t> </a:t>
            </a:r>
            <a:r>
              <a:rPr sz="4000" u="sng" dirty="0">
                <a:solidFill>
                  <a:srgbClr val="FFFFFF"/>
                </a:solidFill>
              </a:rPr>
              <a:t>Socrates &amp; Plato</a:t>
            </a:r>
            <a:r>
              <a:rPr sz="2800" dirty="0">
                <a:solidFill>
                  <a:srgbClr val="FFFFFF"/>
                </a:solidFill>
              </a:rPr>
              <a:t>- knowledge is born</a:t>
            </a:r>
            <a:endParaRPr lang="en-US" sz="2800" dirty="0">
              <a:solidFill>
                <a:srgbClr val="FFFFFF"/>
              </a:solidFill>
            </a:endParaRPr>
          </a:p>
          <a:p>
            <a:pPr lvl="0" algn="l">
              <a:defRPr sz="1800"/>
            </a:pPr>
            <a:r>
              <a:rPr sz="2800" dirty="0">
                <a:solidFill>
                  <a:srgbClr val="FFFFFF"/>
                </a:solidFill>
              </a:rPr>
              <a:t> </a:t>
            </a:r>
            <a:r>
              <a:rPr lang="en-US" sz="2800" dirty="0">
                <a:solidFill>
                  <a:srgbClr val="FFFFFF"/>
                </a:solidFill>
              </a:rPr>
              <a:t> </a:t>
            </a:r>
            <a:r>
              <a:rPr sz="2800" dirty="0">
                <a:solidFill>
                  <a:srgbClr val="FFFFFF"/>
                </a:solidFill>
              </a:rPr>
              <a:t>within us.</a:t>
            </a:r>
          </a:p>
          <a:p>
            <a:pPr lvl="0" algn="l">
              <a:defRPr sz="1800"/>
            </a:pPr>
            <a:r>
              <a:rPr lang="en-US" sz="2800" dirty="0">
                <a:solidFill>
                  <a:srgbClr val="FFFFFF"/>
                </a:solidFill>
              </a:rPr>
              <a:t> </a:t>
            </a:r>
            <a:r>
              <a:rPr sz="2800" dirty="0">
                <a:solidFill>
                  <a:srgbClr val="FFFFFF"/>
                </a:solidFill>
              </a:rPr>
              <a:t> - </a:t>
            </a:r>
            <a:r>
              <a:rPr sz="4000" u="sng" dirty="0">
                <a:solidFill>
                  <a:srgbClr val="FFFFFF"/>
                </a:solidFill>
              </a:rPr>
              <a:t>Introspection</a:t>
            </a:r>
            <a:r>
              <a:rPr sz="2800" dirty="0">
                <a:solidFill>
                  <a:srgbClr val="FFFFFF"/>
                </a:solidFill>
              </a:rPr>
              <a:t> - Examining one’s own  </a:t>
            </a:r>
          </a:p>
          <a:p>
            <a:pPr lvl="0" algn="l">
              <a:lnSpc>
                <a:spcPct val="150000"/>
              </a:lnSpc>
              <a:defRPr sz="1800"/>
            </a:pPr>
            <a:r>
              <a:rPr sz="2800" dirty="0">
                <a:solidFill>
                  <a:srgbClr val="FFFFFF"/>
                </a:solidFill>
              </a:rPr>
              <a:t> </a:t>
            </a:r>
            <a:r>
              <a:rPr lang="en-US" sz="2800" dirty="0">
                <a:solidFill>
                  <a:srgbClr val="FFFFFF"/>
                </a:solidFill>
              </a:rPr>
              <a:t> </a:t>
            </a:r>
            <a:r>
              <a:rPr sz="2800" dirty="0">
                <a:solidFill>
                  <a:srgbClr val="FFFFFF"/>
                </a:solidFill>
              </a:rPr>
              <a:t>  thoughts &amp; feelings</a:t>
            </a:r>
          </a:p>
          <a:p>
            <a:pPr lvl="0" algn="l">
              <a:defRPr sz="1800"/>
            </a:pPr>
            <a:r>
              <a:rPr lang="en-US" sz="4000" dirty="0">
                <a:solidFill>
                  <a:srgbClr val="FFFFFF"/>
                </a:solidFill>
              </a:rPr>
              <a:t> </a:t>
            </a:r>
            <a:r>
              <a:rPr sz="4000" u="sng" dirty="0">
                <a:solidFill>
                  <a:srgbClr val="FFFFFF"/>
                </a:solidFill>
              </a:rPr>
              <a:t>Aristotle</a:t>
            </a:r>
            <a:r>
              <a:rPr sz="2800" u="sng" dirty="0">
                <a:solidFill>
                  <a:srgbClr val="FFFFFF"/>
                </a:solidFill>
              </a:rPr>
              <a:t> </a:t>
            </a:r>
            <a:r>
              <a:rPr sz="2800" dirty="0">
                <a:solidFill>
                  <a:srgbClr val="FFFFFF"/>
                </a:solidFill>
              </a:rPr>
              <a:t>- knowledge grows from experiences </a:t>
            </a:r>
            <a:r>
              <a:rPr lang="en-US" sz="2800" dirty="0">
                <a:solidFill>
                  <a:srgbClr val="FFFFFF"/>
                </a:solidFill>
              </a:rPr>
              <a:t> </a:t>
            </a:r>
          </a:p>
          <a:p>
            <a:pPr lvl="0" algn="l">
              <a:defRPr sz="1800"/>
            </a:pPr>
            <a:r>
              <a:rPr lang="en-US" sz="2800" dirty="0">
                <a:solidFill>
                  <a:srgbClr val="FFFFFF"/>
                </a:solidFill>
              </a:rPr>
              <a:t> </a:t>
            </a:r>
            <a:r>
              <a:rPr sz="2800" dirty="0">
                <a:solidFill>
                  <a:srgbClr val="FFFFFF"/>
                </a:solidFill>
              </a:rPr>
              <a:t>stored in our memories.</a:t>
            </a:r>
          </a:p>
        </p:txBody>
      </p:sp>
      <p:sp>
        <p:nvSpPr>
          <p:cNvPr id="113" name="Shape 113"/>
          <p:cNvSpPr/>
          <p:nvPr/>
        </p:nvSpPr>
        <p:spPr>
          <a:xfrm>
            <a:off x="5359400" y="5574019"/>
            <a:ext cx="7467600" cy="1703081"/>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b">
            <a:spAutoFit/>
          </a:bodyPr>
          <a:lstStyle/>
          <a:p>
            <a:pPr lvl="0" algn="l">
              <a:defRPr sz="1800"/>
            </a:pPr>
            <a:r>
              <a:rPr sz="4200" u="sng" dirty="0">
                <a:solidFill>
                  <a:srgbClr val="FFFFFF"/>
                </a:solidFill>
              </a:rPr>
              <a:t>Francis Bacon</a:t>
            </a:r>
            <a:r>
              <a:rPr sz="4200" dirty="0">
                <a:solidFill>
                  <a:srgbClr val="FFFFFF"/>
                </a:solidFill>
              </a:rPr>
              <a:t> </a:t>
            </a:r>
            <a:r>
              <a:rPr sz="3100" dirty="0">
                <a:solidFill>
                  <a:srgbClr val="FFFFFF"/>
                </a:solidFill>
              </a:rPr>
              <a:t>- developed the scientific method </a:t>
            </a:r>
          </a:p>
          <a:p>
            <a:pPr lvl="0" algn="l">
              <a:defRPr sz="1800"/>
            </a:pPr>
            <a:r>
              <a:rPr sz="3100" dirty="0">
                <a:solidFill>
                  <a:srgbClr val="FFFFFF"/>
                </a:solidFill>
              </a:rPr>
              <a:t>   - Modern Psych relies on this method</a:t>
            </a:r>
          </a:p>
        </p:txBody>
      </p:sp>
      <p:sp>
        <p:nvSpPr>
          <p:cNvPr id="114" name="Shape 114"/>
          <p:cNvSpPr/>
          <p:nvPr/>
        </p:nvSpPr>
        <p:spPr>
          <a:xfrm>
            <a:off x="5427568" y="5598743"/>
            <a:ext cx="6889608" cy="40057"/>
          </a:xfrm>
          <a:prstGeom prst="line">
            <a:avLst/>
          </a:prstGeom>
          <a:ln w="25400">
            <a:solidFill>
              <a:srgbClr val="FFFFFF"/>
            </a:solidFill>
            <a:miter lim="400000"/>
          </a:ln>
        </p:spPr>
        <p:txBody>
          <a:bodyPr lIns="0" tIns="0" rIns="0" bIns="0" anchor="ctr"/>
          <a:lstStyle/>
          <a:p>
            <a:pPr lvl="0" algn="l" defTabSz="457200">
              <a:defRPr sz="1200">
                <a:latin typeface="Helvetica"/>
                <a:ea typeface="Helvetica"/>
                <a:cs typeface="Helvetica"/>
                <a:sym typeface="Helvetica"/>
              </a:defRPr>
            </a:pPr>
            <a:endParaRPr/>
          </a:p>
        </p:txBody>
      </p:sp>
      <p:pic>
        <p:nvPicPr>
          <p:cNvPr id="115" name="socrates.jpg"/>
          <p:cNvPicPr/>
          <p:nvPr/>
        </p:nvPicPr>
        <p:blipFill>
          <a:blip r:embed="rId4"/>
          <a:srcRect l="38011" t="5089" r="23486"/>
          <a:stretch>
            <a:fillRect/>
          </a:stretch>
        </p:blipFill>
        <p:spPr>
          <a:xfrm>
            <a:off x="-127000" y="0"/>
            <a:ext cx="5182692" cy="7586233"/>
          </a:xfrm>
          <a:prstGeom prst="rect">
            <a:avLst/>
          </a:prstGeom>
          <a:ln w="12700">
            <a:miter lim="400000"/>
          </a:ln>
        </p:spPr>
      </p:pic>
      <p:sp>
        <p:nvSpPr>
          <p:cNvPr id="116" name="Shape 116"/>
          <p:cNvSpPr>
            <a:spLocks noGrp="1"/>
          </p:cNvSpPr>
          <p:nvPr>
            <p:ph type="body" idx="1"/>
          </p:nvPr>
        </p:nvSpPr>
        <p:spPr>
          <a:prstGeom prst="rect">
            <a:avLst/>
          </a:prstGeom>
        </p:spPr>
        <p:txBody>
          <a:bodyPr/>
          <a:lstStyle>
            <a:lvl1pPr>
              <a:defRPr spc="1092"/>
            </a:lvl1pPr>
          </a:lstStyle>
          <a:p>
            <a:pPr lvl="0">
              <a:defRPr sz="1800" spc="0">
                <a:solidFill>
                  <a:srgbClr val="000000"/>
                </a:solidFill>
              </a:defRPr>
            </a:pPr>
            <a:r>
              <a:rPr sz="2600" spc="1092">
                <a:solidFill>
                  <a:srgbClr val="A9A9A9"/>
                </a:solidFill>
              </a:rPr>
              <a:t>of Psychology</a:t>
            </a:r>
          </a:p>
        </p:txBody>
      </p:sp>
      <p:pic>
        <p:nvPicPr>
          <p:cNvPr id="14" name="Picture 13" descr="Big Ideas White.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423597" y="9584825"/>
            <a:ext cx="555803" cy="168775"/>
          </a:xfrm>
          <a:prstGeom prst="rect">
            <a:avLst/>
          </a:prstGeom>
          <a:effectLst>
            <a:outerShdw blurRad="50800" dir="2700000" algn="tl" rotWithShape="0">
              <a:srgbClr val="000000"/>
            </a:outerShdw>
          </a:effectLst>
        </p:spPr>
      </p:pic>
      <p:pic>
        <p:nvPicPr>
          <p:cNvPr id="2" name="Picture 1" descr="francis_bacon.jpg"/>
          <p:cNvPicPr>
            <a:picLocks noChangeAspect="1"/>
          </p:cNvPicPr>
          <p:nvPr/>
        </p:nvPicPr>
        <p:blipFill rotWithShape="1">
          <a:blip r:embed="rId6">
            <a:extLst>
              <a:ext uri="{28A0092B-C50C-407E-A947-70E740481C1C}">
                <a14:useLocalDpi xmlns:a14="http://schemas.microsoft.com/office/drawing/2010/main" val="0"/>
              </a:ext>
            </a:extLst>
          </a:blip>
          <a:srcRect l="18281" r="6048"/>
          <a:stretch/>
        </p:blipFill>
        <p:spPr>
          <a:xfrm>
            <a:off x="-50800" y="0"/>
            <a:ext cx="5045742" cy="7543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afterEffect">
                                      <p:stCondLst>
                                        <p:cond delay="0"/>
                                      </p:stCondLst>
                                      <p:childTnLst>
                                        <p:set>
                                          <p:cBhvr>
                                            <p:cTn id="6" dur="1" fill="hold">
                                              <p:stCondLst>
                                                <p:cond delay="0"/>
                                              </p:stCondLst>
                                            </p:cTn>
                                            <p:tgtEl>
                                              <p:spTgt spid="111"/>
                                            </p:tgtEl>
                                            <p:attrNameLst>
                                              <p:attrName>style.visibility</p:attrName>
                                            </p:attrNameLst>
                                          </p:cBhvr>
                                          <p:to>
                                            <p:strVal val="visible"/>
                                          </p:to>
                                        </p:set>
                                        <p:animEffect transition="in" filter="fade">
                                          <p:cBhvr>
                                            <p:cTn id="7" dur="2000"/>
                                            <p:tgtEl>
                                              <p:spTgt spid="111"/>
                                            </p:tgtEl>
                                          </p:cBhvr>
                                        </p:animEffect>
                                      </p:childTnLst>
                                    </p:cTn>
                                  </p:par>
                                </p:childTnLst>
                              </p:cTn>
                            </p:par>
                            <p:par>
                              <p:cTn id="8" fill="hold">
                                <p:stCondLst>
                                  <p:cond delay="2000"/>
                                </p:stCondLst>
                                <p:childTnLst>
                                  <p:par>
                                    <p:cTn id="9" presetID="10" presetClass="entr" presetSubtype="0" fill="hold" grpId="2" nodeType="afterEffect">
                                      <p:stCondLst>
                                        <p:cond delay="0"/>
                                      </p:stCondLst>
                                      <p:childTnLst>
                                        <p:set>
                                          <p:cBhvr>
                                            <p:cTn id="10" dur="1" fill="hold">
                                              <p:stCondLst>
                                                <p:cond delay="0"/>
                                              </p:stCondLst>
                                            </p:cTn>
                                            <p:tgtEl>
                                              <p:spTgt spid="110"/>
                                            </p:tgtEl>
                                            <p:attrNameLst>
                                              <p:attrName>style.visibility</p:attrName>
                                            </p:attrNameLst>
                                          </p:cBhvr>
                                          <p:to>
                                            <p:strVal val="visible"/>
                                          </p:to>
                                        </p:set>
                                        <p:animEffect transition="in" filter="fade">
                                          <p:cBhvr>
                                            <p:cTn id="11" dur="2000"/>
                                            <p:tgtEl>
                                              <p:spTgt spid="110"/>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8" fill="hold" grpId="3" nodeType="clickEffect" p14:presetBounceEnd="50000">
                                      <p:stCondLst>
                                        <p:cond delay="0"/>
                                      </p:stCondLst>
                                      <p:iterate>
                                        <p:tmAbs val="0"/>
                                      </p:iterate>
                                      <p:childTnLst>
                                        <p:set>
                                          <p:cBhvr>
                                            <p:cTn id="15" fill="hold"/>
                                            <p:tgtEl>
                                              <p:spTgt spid="115"/>
                                            </p:tgtEl>
                                            <p:attrNameLst>
                                              <p:attrName>style.visibility</p:attrName>
                                            </p:attrNameLst>
                                          </p:cBhvr>
                                          <p:to>
                                            <p:strVal val="visible"/>
                                          </p:to>
                                        </p:set>
                                        <p:anim calcmode="lin" valueType="num" p14:bounceEnd="50000">
                                          <p:cBhvr>
                                            <p:cTn id="16" dur="1000" fill="hold"/>
                                            <p:tgtEl>
                                              <p:spTgt spid="115"/>
                                            </p:tgtEl>
                                            <p:attrNameLst>
                                              <p:attrName>ppt_x</p:attrName>
                                            </p:attrNameLst>
                                          </p:cBhvr>
                                          <p:tavLst>
                                            <p:tav tm="0">
                                              <p:val>
                                                <p:strVal val="0-#ppt_w/2"/>
                                              </p:val>
                                            </p:tav>
                                            <p:tav tm="100000">
                                              <p:val>
                                                <p:strVal val="#ppt_x"/>
                                              </p:val>
                                            </p:tav>
                                          </p:tavLst>
                                        </p:anim>
                                        <p:anim calcmode="lin" valueType="num" p14:bounceEnd="50000">
                                          <p:cBhvr>
                                            <p:cTn id="17" dur="1000" fill="hold"/>
                                            <p:tgtEl>
                                              <p:spTgt spid="115"/>
                                            </p:tgtEl>
                                            <p:attrNameLst>
                                              <p:attrName>ppt_y</p:attrName>
                                            </p:attrNameLst>
                                          </p:cBhvr>
                                          <p:tavLst>
                                            <p:tav tm="0">
                                              <p:val>
                                                <p:strVal val="#ppt_y"/>
                                              </p:val>
                                            </p:tav>
                                            <p:tav tm="100000">
                                              <p:val>
                                                <p:strVal val="#ppt_y"/>
                                              </p:val>
                                            </p:tav>
                                          </p:tavLst>
                                        </p:anim>
                                      </p:childTnLst>
                                    </p:cTn>
                                  </p:par>
                                </p:childTnLst>
                              </p:cTn>
                            </p:par>
                            <p:par>
                              <p:cTn id="18" fill="hold">
                                <p:stCondLst>
                                  <p:cond delay="1000"/>
                                </p:stCondLst>
                                <p:childTnLst>
                                  <p:par>
                                    <p:cTn id="19" presetID="2" presetClass="exit" presetSubtype="2" fill="hold" grpId="4" nodeType="afterEffect">
                                      <p:stCondLst>
                                        <p:cond delay="1500"/>
                                      </p:stCondLst>
                                      <p:iterate>
                                        <p:tmAbs val="0"/>
                                      </p:iterate>
                                      <p:childTnLst>
                                        <p:anim calcmode="lin" valueType="num">
                                          <p:cBhvr>
                                            <p:cTn id="20" dur="1600" fill="hold"/>
                                            <p:tgtEl>
                                              <p:spTgt spid="115"/>
                                            </p:tgtEl>
                                            <p:attrNameLst>
                                              <p:attrName>ppt_x</p:attrName>
                                            </p:attrNameLst>
                                          </p:cBhvr>
                                          <p:tavLst>
                                            <p:tav tm="0">
                                              <p:val>
                                                <p:strVal val="ppt_x"/>
                                              </p:val>
                                            </p:tav>
                                            <p:tav tm="100000">
                                              <p:val>
                                                <p:strVal val="1+ppt_w/2"/>
                                              </p:val>
                                            </p:tav>
                                          </p:tavLst>
                                        </p:anim>
                                        <p:anim calcmode="lin" valueType="num">
                                          <p:cBhvr>
                                            <p:cTn id="21" dur="1600" fill="hold"/>
                                            <p:tgtEl>
                                              <p:spTgt spid="115"/>
                                            </p:tgtEl>
                                            <p:attrNameLst>
                                              <p:attrName>ppt_y</p:attrName>
                                            </p:attrNameLst>
                                          </p:cBhvr>
                                          <p:tavLst>
                                            <p:tav tm="0">
                                              <p:val>
                                                <p:strVal val="ppt_y"/>
                                              </p:val>
                                            </p:tav>
                                            <p:tav tm="100000">
                                              <p:val>
                                                <p:strVal val="ppt_y"/>
                                              </p:val>
                                            </p:tav>
                                          </p:tavLst>
                                        </p:anim>
                                        <p:set>
                                          <p:cBhvr>
                                            <p:cTn id="22" fill="hold">
                                              <p:stCondLst>
                                                <p:cond delay="1598"/>
                                              </p:stCondLst>
                                            </p:cTn>
                                            <p:tgtEl>
                                              <p:spTgt spid="115"/>
                                            </p:tgtEl>
                                            <p:attrNameLst>
                                              <p:attrName>style.visibility</p:attrName>
                                            </p:attrNameLst>
                                          </p:cBhvr>
                                          <p:to>
                                            <p:strVal val="hidden"/>
                                          </p:to>
                                        </p:set>
                                      </p:childTnLst>
                                    </p:cTn>
                                  </p:par>
                                </p:childTnLst>
                              </p:cTn>
                            </p:par>
                            <p:par>
                              <p:cTn id="23" fill="hold">
                                <p:stCondLst>
                                  <p:cond delay="4100"/>
                                </p:stCondLst>
                                <p:childTnLst>
                                  <p:par>
                                    <p:cTn id="24" presetID="10" presetClass="entr" presetSubtype="0" fill="hold" grpId="5" nodeType="afterEffect">
                                      <p:stCondLst>
                                        <p:cond delay="0"/>
                                      </p:stCondLst>
                                      <p:childTnLst>
                                        <p:set>
                                          <p:cBhvr>
                                            <p:cTn id="25" dur="1" fill="hold">
                                              <p:stCondLst>
                                                <p:cond delay="0"/>
                                              </p:stCondLst>
                                            </p:cTn>
                                            <p:tgtEl>
                                              <p:spTgt spid="112"/>
                                            </p:tgtEl>
                                            <p:attrNameLst>
                                              <p:attrName>style.visibility</p:attrName>
                                            </p:attrNameLst>
                                          </p:cBhvr>
                                          <p:to>
                                            <p:strVal val="visible"/>
                                          </p:to>
                                        </p:set>
                                        <p:animEffect transition="in" filter="fade">
                                          <p:cBhvr>
                                            <p:cTn id="26" dur="2000"/>
                                            <p:tgtEl>
                                              <p:spTgt spid="112"/>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6" nodeType="clickEffect">
                                      <p:stCondLst>
                                        <p:cond delay="0"/>
                                      </p:stCondLst>
                                      <p:childTnLst>
                                        <p:set>
                                          <p:cBhvr>
                                            <p:cTn id="30" dur="1" fill="hold">
                                              <p:stCondLst>
                                                <p:cond delay="0"/>
                                              </p:stCondLst>
                                            </p:cTn>
                                            <p:tgtEl>
                                              <p:spTgt spid="114"/>
                                            </p:tgtEl>
                                            <p:attrNameLst>
                                              <p:attrName>style.visibility</p:attrName>
                                            </p:attrNameLst>
                                          </p:cBhvr>
                                          <p:to>
                                            <p:strVal val="visible"/>
                                          </p:to>
                                        </p:set>
                                        <p:animEffect transition="in" filter="fade">
                                          <p:cBhvr>
                                            <p:cTn id="31" dur="500"/>
                                            <p:tgtEl>
                                              <p:spTgt spid="114"/>
                                            </p:tgtEl>
                                          </p:cBhvr>
                                        </p:animEffect>
                                      </p:childTnLst>
                                    </p:cTn>
                                  </p:par>
                                  <p:par>
                                    <p:cTn id="32" presetID="53" presetClass="entr" presetSubtype="16" fill="hold" nodeType="withEffect">
                                      <p:stCondLst>
                                        <p:cond delay="0"/>
                                      </p:stCondLst>
                                      <p:childTnLst>
                                        <p:set>
                                          <p:cBhvr>
                                            <p:cTn id="33" dur="1" fill="hold">
                                              <p:stCondLst>
                                                <p:cond delay="0"/>
                                              </p:stCondLst>
                                            </p:cTn>
                                            <p:tgtEl>
                                              <p:spTgt spid="2"/>
                                            </p:tgtEl>
                                            <p:attrNameLst>
                                              <p:attrName>style.visibility</p:attrName>
                                            </p:attrNameLst>
                                          </p:cBhvr>
                                          <p:to>
                                            <p:strVal val="visible"/>
                                          </p:to>
                                        </p:set>
                                        <p:anim calcmode="lin" valueType="num">
                                          <p:cBhvr>
                                            <p:cTn id="34" dur="800" fill="hold"/>
                                            <p:tgtEl>
                                              <p:spTgt spid="2"/>
                                            </p:tgtEl>
                                            <p:attrNameLst>
                                              <p:attrName>ppt_w</p:attrName>
                                            </p:attrNameLst>
                                          </p:cBhvr>
                                          <p:tavLst>
                                            <p:tav tm="0">
                                              <p:val>
                                                <p:fltVal val="0"/>
                                              </p:val>
                                            </p:tav>
                                            <p:tav tm="100000">
                                              <p:val>
                                                <p:strVal val="#ppt_w"/>
                                              </p:val>
                                            </p:tav>
                                          </p:tavLst>
                                        </p:anim>
                                        <p:anim calcmode="lin" valueType="num">
                                          <p:cBhvr>
                                            <p:cTn id="35" dur="800" fill="hold"/>
                                            <p:tgtEl>
                                              <p:spTgt spid="2"/>
                                            </p:tgtEl>
                                            <p:attrNameLst>
                                              <p:attrName>ppt_h</p:attrName>
                                            </p:attrNameLst>
                                          </p:cBhvr>
                                          <p:tavLst>
                                            <p:tav tm="0">
                                              <p:val>
                                                <p:fltVal val="0"/>
                                              </p:val>
                                            </p:tav>
                                            <p:tav tm="100000">
                                              <p:val>
                                                <p:strVal val="#ppt_h"/>
                                              </p:val>
                                            </p:tav>
                                          </p:tavLst>
                                        </p:anim>
                                        <p:animEffect transition="in" filter="fade">
                                          <p:cBhvr>
                                            <p:cTn id="36" dur="800"/>
                                            <p:tgtEl>
                                              <p:spTgt spid="2"/>
                                            </p:tgtEl>
                                          </p:cBhvr>
                                        </p:animEffect>
                                      </p:childTnLst>
                                    </p:cTn>
                                  </p:par>
                                  <p:par>
                                    <p:cTn id="37" presetID="10" presetClass="entr" presetSubtype="0" fill="hold" grpId="7" nodeType="withEffect">
                                      <p:stCondLst>
                                        <p:cond delay="1500"/>
                                      </p:stCondLst>
                                      <p:childTnLst>
                                        <p:set>
                                          <p:cBhvr>
                                            <p:cTn id="38" dur="1" fill="hold">
                                              <p:stCondLst>
                                                <p:cond delay="0"/>
                                              </p:stCondLst>
                                            </p:cTn>
                                            <p:tgtEl>
                                              <p:spTgt spid="113"/>
                                            </p:tgtEl>
                                            <p:attrNameLst>
                                              <p:attrName>style.visibility</p:attrName>
                                            </p:attrNameLst>
                                          </p:cBhvr>
                                          <p:to>
                                            <p:strVal val="visible"/>
                                          </p:to>
                                        </p:set>
                                        <p:animEffect transition="in" filter="fade">
                                          <p:cBhvr>
                                            <p:cTn id="39" dur="1900"/>
                                            <p:tgtEl>
                                              <p:spTgt spid="1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 grpId="2" animBg="1" advAuto="0"/>
          <p:bldP spid="111" grpId="1" animBg="1" advAuto="0"/>
          <p:bldP spid="112" grpId="5" animBg="1" advAuto="0"/>
          <p:bldP spid="113" grpId="7" animBg="1" advAuto="0"/>
          <p:bldP spid="114" grpId="6" animBg="1" advAuto="0"/>
          <p:bldP spid="115" grpId="3" animBg="1" advAuto="0"/>
          <p:bldP spid="115" grpId="4" animBg="1" advAuto="0"/>
        </p:bldLst>
      </p:timing>
    </mc:Choice>
    <mc:Fallback xmlns="">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afterEffect">
                                      <p:stCondLst>
                                        <p:cond delay="0"/>
                                      </p:stCondLst>
                                      <p:childTnLst>
                                        <p:set>
                                          <p:cBhvr>
                                            <p:cTn id="6" dur="1" fill="hold">
                                              <p:stCondLst>
                                                <p:cond delay="0"/>
                                              </p:stCondLst>
                                            </p:cTn>
                                            <p:tgtEl>
                                              <p:spTgt spid="111"/>
                                            </p:tgtEl>
                                            <p:attrNameLst>
                                              <p:attrName>style.visibility</p:attrName>
                                            </p:attrNameLst>
                                          </p:cBhvr>
                                          <p:to>
                                            <p:strVal val="visible"/>
                                          </p:to>
                                        </p:set>
                                        <p:animEffect transition="in" filter="fade">
                                          <p:cBhvr>
                                            <p:cTn id="7" dur="2000"/>
                                            <p:tgtEl>
                                              <p:spTgt spid="111"/>
                                            </p:tgtEl>
                                          </p:cBhvr>
                                        </p:animEffect>
                                      </p:childTnLst>
                                    </p:cTn>
                                  </p:par>
                                </p:childTnLst>
                              </p:cTn>
                            </p:par>
                            <p:par>
                              <p:cTn id="8" fill="hold">
                                <p:stCondLst>
                                  <p:cond delay="2000"/>
                                </p:stCondLst>
                                <p:childTnLst>
                                  <p:par>
                                    <p:cTn id="9" presetID="10" presetClass="entr" presetSubtype="0" fill="hold" grpId="2" nodeType="afterEffect">
                                      <p:stCondLst>
                                        <p:cond delay="0"/>
                                      </p:stCondLst>
                                      <p:childTnLst>
                                        <p:set>
                                          <p:cBhvr>
                                            <p:cTn id="10" dur="1" fill="hold">
                                              <p:stCondLst>
                                                <p:cond delay="0"/>
                                              </p:stCondLst>
                                            </p:cTn>
                                            <p:tgtEl>
                                              <p:spTgt spid="110"/>
                                            </p:tgtEl>
                                            <p:attrNameLst>
                                              <p:attrName>style.visibility</p:attrName>
                                            </p:attrNameLst>
                                          </p:cBhvr>
                                          <p:to>
                                            <p:strVal val="visible"/>
                                          </p:to>
                                        </p:set>
                                        <p:animEffect transition="in" filter="fade">
                                          <p:cBhvr>
                                            <p:cTn id="11" dur="2000"/>
                                            <p:tgtEl>
                                              <p:spTgt spid="110"/>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8" fill="hold" grpId="3" nodeType="clickEffect">
                                      <p:stCondLst>
                                        <p:cond delay="0"/>
                                      </p:stCondLst>
                                      <p:iterate>
                                        <p:tmAbs val="0"/>
                                      </p:iterate>
                                      <p:childTnLst>
                                        <p:set>
                                          <p:cBhvr>
                                            <p:cTn id="15" fill="hold"/>
                                            <p:tgtEl>
                                              <p:spTgt spid="115"/>
                                            </p:tgtEl>
                                            <p:attrNameLst>
                                              <p:attrName>style.visibility</p:attrName>
                                            </p:attrNameLst>
                                          </p:cBhvr>
                                          <p:to>
                                            <p:strVal val="visible"/>
                                          </p:to>
                                        </p:set>
                                        <p:anim calcmode="lin" valueType="num">
                                          <p:cBhvr>
                                            <p:cTn id="16" dur="1000" fill="hold"/>
                                            <p:tgtEl>
                                              <p:spTgt spid="115"/>
                                            </p:tgtEl>
                                            <p:attrNameLst>
                                              <p:attrName>ppt_x</p:attrName>
                                            </p:attrNameLst>
                                          </p:cBhvr>
                                          <p:tavLst>
                                            <p:tav tm="0">
                                              <p:val>
                                                <p:strVal val="0-#ppt_w/2"/>
                                              </p:val>
                                            </p:tav>
                                            <p:tav tm="100000">
                                              <p:val>
                                                <p:strVal val="#ppt_x"/>
                                              </p:val>
                                            </p:tav>
                                          </p:tavLst>
                                        </p:anim>
                                        <p:anim calcmode="lin" valueType="num">
                                          <p:cBhvr>
                                            <p:cTn id="17" dur="1000" fill="hold"/>
                                            <p:tgtEl>
                                              <p:spTgt spid="115"/>
                                            </p:tgtEl>
                                            <p:attrNameLst>
                                              <p:attrName>ppt_y</p:attrName>
                                            </p:attrNameLst>
                                          </p:cBhvr>
                                          <p:tavLst>
                                            <p:tav tm="0">
                                              <p:val>
                                                <p:strVal val="#ppt_y"/>
                                              </p:val>
                                            </p:tav>
                                            <p:tav tm="100000">
                                              <p:val>
                                                <p:strVal val="#ppt_y"/>
                                              </p:val>
                                            </p:tav>
                                          </p:tavLst>
                                        </p:anim>
                                      </p:childTnLst>
                                    </p:cTn>
                                  </p:par>
                                </p:childTnLst>
                              </p:cTn>
                            </p:par>
                            <p:par>
                              <p:cTn id="18" fill="hold">
                                <p:stCondLst>
                                  <p:cond delay="1000"/>
                                </p:stCondLst>
                                <p:childTnLst>
                                  <p:par>
                                    <p:cTn id="19" presetID="2" presetClass="exit" presetSubtype="2" fill="hold" grpId="4" nodeType="afterEffect">
                                      <p:stCondLst>
                                        <p:cond delay="1500"/>
                                      </p:stCondLst>
                                      <p:iterate>
                                        <p:tmAbs val="0"/>
                                      </p:iterate>
                                      <p:childTnLst>
                                        <p:anim calcmode="lin" valueType="num">
                                          <p:cBhvr>
                                            <p:cTn id="20" dur="1600" fill="hold"/>
                                            <p:tgtEl>
                                              <p:spTgt spid="115"/>
                                            </p:tgtEl>
                                            <p:attrNameLst>
                                              <p:attrName>ppt_x</p:attrName>
                                            </p:attrNameLst>
                                          </p:cBhvr>
                                          <p:tavLst>
                                            <p:tav tm="0">
                                              <p:val>
                                                <p:strVal val="ppt_x"/>
                                              </p:val>
                                            </p:tav>
                                            <p:tav tm="100000">
                                              <p:val>
                                                <p:strVal val="1+ppt_w/2"/>
                                              </p:val>
                                            </p:tav>
                                          </p:tavLst>
                                        </p:anim>
                                        <p:anim calcmode="lin" valueType="num">
                                          <p:cBhvr>
                                            <p:cTn id="21" dur="1600" fill="hold"/>
                                            <p:tgtEl>
                                              <p:spTgt spid="115"/>
                                            </p:tgtEl>
                                            <p:attrNameLst>
                                              <p:attrName>ppt_y</p:attrName>
                                            </p:attrNameLst>
                                          </p:cBhvr>
                                          <p:tavLst>
                                            <p:tav tm="0">
                                              <p:val>
                                                <p:strVal val="ppt_y"/>
                                              </p:val>
                                            </p:tav>
                                            <p:tav tm="100000">
                                              <p:val>
                                                <p:strVal val="ppt_y"/>
                                              </p:val>
                                            </p:tav>
                                          </p:tavLst>
                                        </p:anim>
                                        <p:set>
                                          <p:cBhvr>
                                            <p:cTn id="22" fill="hold">
                                              <p:stCondLst>
                                                <p:cond delay="1598"/>
                                              </p:stCondLst>
                                            </p:cTn>
                                            <p:tgtEl>
                                              <p:spTgt spid="115"/>
                                            </p:tgtEl>
                                            <p:attrNameLst>
                                              <p:attrName>style.visibility</p:attrName>
                                            </p:attrNameLst>
                                          </p:cBhvr>
                                          <p:to>
                                            <p:strVal val="hidden"/>
                                          </p:to>
                                        </p:set>
                                      </p:childTnLst>
                                    </p:cTn>
                                  </p:par>
                                </p:childTnLst>
                              </p:cTn>
                            </p:par>
                            <p:par>
                              <p:cTn id="23" fill="hold">
                                <p:stCondLst>
                                  <p:cond delay="4100"/>
                                </p:stCondLst>
                                <p:childTnLst>
                                  <p:par>
                                    <p:cTn id="24" presetID="10" presetClass="entr" presetSubtype="0" fill="hold" grpId="5" nodeType="afterEffect">
                                      <p:stCondLst>
                                        <p:cond delay="0"/>
                                      </p:stCondLst>
                                      <p:childTnLst>
                                        <p:set>
                                          <p:cBhvr>
                                            <p:cTn id="25" dur="1" fill="hold">
                                              <p:stCondLst>
                                                <p:cond delay="0"/>
                                              </p:stCondLst>
                                            </p:cTn>
                                            <p:tgtEl>
                                              <p:spTgt spid="112"/>
                                            </p:tgtEl>
                                            <p:attrNameLst>
                                              <p:attrName>style.visibility</p:attrName>
                                            </p:attrNameLst>
                                          </p:cBhvr>
                                          <p:to>
                                            <p:strVal val="visible"/>
                                          </p:to>
                                        </p:set>
                                        <p:animEffect transition="in" filter="fade">
                                          <p:cBhvr>
                                            <p:cTn id="26" dur="2000"/>
                                            <p:tgtEl>
                                              <p:spTgt spid="112"/>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6" nodeType="clickEffect">
                                      <p:stCondLst>
                                        <p:cond delay="0"/>
                                      </p:stCondLst>
                                      <p:childTnLst>
                                        <p:set>
                                          <p:cBhvr>
                                            <p:cTn id="30" dur="1" fill="hold">
                                              <p:stCondLst>
                                                <p:cond delay="0"/>
                                              </p:stCondLst>
                                            </p:cTn>
                                            <p:tgtEl>
                                              <p:spTgt spid="114"/>
                                            </p:tgtEl>
                                            <p:attrNameLst>
                                              <p:attrName>style.visibility</p:attrName>
                                            </p:attrNameLst>
                                          </p:cBhvr>
                                          <p:to>
                                            <p:strVal val="visible"/>
                                          </p:to>
                                        </p:set>
                                        <p:animEffect transition="in" filter="fade">
                                          <p:cBhvr>
                                            <p:cTn id="31" dur="500"/>
                                            <p:tgtEl>
                                              <p:spTgt spid="114"/>
                                            </p:tgtEl>
                                          </p:cBhvr>
                                        </p:animEffect>
                                      </p:childTnLst>
                                    </p:cTn>
                                  </p:par>
                                  <p:par>
                                    <p:cTn id="32" presetID="53" presetClass="entr" presetSubtype="16" fill="hold" nodeType="withEffect">
                                      <p:stCondLst>
                                        <p:cond delay="0"/>
                                      </p:stCondLst>
                                      <p:childTnLst>
                                        <p:set>
                                          <p:cBhvr>
                                            <p:cTn id="33" dur="1" fill="hold">
                                              <p:stCondLst>
                                                <p:cond delay="0"/>
                                              </p:stCondLst>
                                            </p:cTn>
                                            <p:tgtEl>
                                              <p:spTgt spid="2"/>
                                            </p:tgtEl>
                                            <p:attrNameLst>
                                              <p:attrName>style.visibility</p:attrName>
                                            </p:attrNameLst>
                                          </p:cBhvr>
                                          <p:to>
                                            <p:strVal val="visible"/>
                                          </p:to>
                                        </p:set>
                                        <p:anim calcmode="lin" valueType="num">
                                          <p:cBhvr>
                                            <p:cTn id="34" dur="800" fill="hold"/>
                                            <p:tgtEl>
                                              <p:spTgt spid="2"/>
                                            </p:tgtEl>
                                            <p:attrNameLst>
                                              <p:attrName>ppt_w</p:attrName>
                                            </p:attrNameLst>
                                          </p:cBhvr>
                                          <p:tavLst>
                                            <p:tav tm="0">
                                              <p:val>
                                                <p:fltVal val="0"/>
                                              </p:val>
                                            </p:tav>
                                            <p:tav tm="100000">
                                              <p:val>
                                                <p:strVal val="#ppt_w"/>
                                              </p:val>
                                            </p:tav>
                                          </p:tavLst>
                                        </p:anim>
                                        <p:anim calcmode="lin" valueType="num">
                                          <p:cBhvr>
                                            <p:cTn id="35" dur="800" fill="hold"/>
                                            <p:tgtEl>
                                              <p:spTgt spid="2"/>
                                            </p:tgtEl>
                                            <p:attrNameLst>
                                              <p:attrName>ppt_h</p:attrName>
                                            </p:attrNameLst>
                                          </p:cBhvr>
                                          <p:tavLst>
                                            <p:tav tm="0">
                                              <p:val>
                                                <p:fltVal val="0"/>
                                              </p:val>
                                            </p:tav>
                                            <p:tav tm="100000">
                                              <p:val>
                                                <p:strVal val="#ppt_h"/>
                                              </p:val>
                                            </p:tav>
                                          </p:tavLst>
                                        </p:anim>
                                        <p:animEffect transition="in" filter="fade">
                                          <p:cBhvr>
                                            <p:cTn id="36" dur="800"/>
                                            <p:tgtEl>
                                              <p:spTgt spid="2"/>
                                            </p:tgtEl>
                                          </p:cBhvr>
                                        </p:animEffect>
                                      </p:childTnLst>
                                    </p:cTn>
                                  </p:par>
                                  <p:par>
                                    <p:cTn id="37" presetID="10" presetClass="entr" presetSubtype="0" fill="hold" grpId="7" nodeType="withEffect">
                                      <p:stCondLst>
                                        <p:cond delay="1500"/>
                                      </p:stCondLst>
                                      <p:childTnLst>
                                        <p:set>
                                          <p:cBhvr>
                                            <p:cTn id="38" dur="1" fill="hold">
                                              <p:stCondLst>
                                                <p:cond delay="0"/>
                                              </p:stCondLst>
                                            </p:cTn>
                                            <p:tgtEl>
                                              <p:spTgt spid="113"/>
                                            </p:tgtEl>
                                            <p:attrNameLst>
                                              <p:attrName>style.visibility</p:attrName>
                                            </p:attrNameLst>
                                          </p:cBhvr>
                                          <p:to>
                                            <p:strVal val="visible"/>
                                          </p:to>
                                        </p:set>
                                        <p:animEffect transition="in" filter="fade">
                                          <p:cBhvr>
                                            <p:cTn id="39" dur="1900"/>
                                            <p:tgtEl>
                                              <p:spTgt spid="1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 grpId="2" animBg="1" advAuto="0"/>
          <p:bldP spid="111" grpId="1" animBg="1" advAuto="0"/>
          <p:bldP spid="112" grpId="5" animBg="1" advAuto="0"/>
          <p:bldP spid="113" grpId="7" animBg="1" advAuto="0"/>
          <p:bldP spid="114" grpId="6" animBg="1" advAuto="0"/>
          <p:bldP spid="115" grpId="3" animBg="1" advAuto="0"/>
          <p:bldP spid="115" grpId="4" animBg="1" advAuto="0"/>
        </p:bldLst>
      </p:timing>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0" name="wundt.jpg"/>
          <p:cNvPicPr/>
          <p:nvPr/>
        </p:nvPicPr>
        <p:blipFill>
          <a:blip r:embed="rId3"/>
          <a:stretch>
            <a:fillRect/>
          </a:stretch>
        </p:blipFill>
        <p:spPr>
          <a:xfrm>
            <a:off x="-215900" y="-127000"/>
            <a:ext cx="6146800" cy="7746223"/>
          </a:xfrm>
          <a:prstGeom prst="rect">
            <a:avLst/>
          </a:prstGeom>
          <a:ln w="12700">
            <a:miter lim="400000"/>
          </a:ln>
        </p:spPr>
      </p:pic>
      <p:sp>
        <p:nvSpPr>
          <p:cNvPr id="121" name="Shape 121"/>
          <p:cNvSpPr>
            <a:spLocks noGrp="1"/>
          </p:cNvSpPr>
          <p:nvPr>
            <p:ph type="title"/>
          </p:nvPr>
        </p:nvSpPr>
        <p:spPr>
          <a:xfrm>
            <a:off x="254001" y="7785100"/>
            <a:ext cx="6946900" cy="1701800"/>
          </a:xfrm>
          <a:prstGeom prst="rect">
            <a:avLst/>
          </a:prstGeom>
        </p:spPr>
        <p:txBody>
          <a:bodyPr/>
          <a:lstStyle>
            <a:lvl1pPr>
              <a:defRPr spc="4451"/>
            </a:lvl1pPr>
          </a:lstStyle>
          <a:p>
            <a:pPr lvl="0">
              <a:defRPr sz="1800" spc="0"/>
            </a:pPr>
            <a:r>
              <a:rPr sz="4200" spc="4451" dirty="0"/>
              <a:t>HISTORY</a:t>
            </a:r>
          </a:p>
        </p:txBody>
      </p:sp>
      <p:sp>
        <p:nvSpPr>
          <p:cNvPr id="122" name="Shape 122"/>
          <p:cNvSpPr/>
          <p:nvPr/>
        </p:nvSpPr>
        <p:spPr>
          <a:xfrm>
            <a:off x="5283200" y="-12700"/>
            <a:ext cx="7823200" cy="7569200"/>
          </a:xfrm>
          <a:prstGeom prst="rect">
            <a:avLst/>
          </a:prstGeom>
          <a:solidFill/>
          <a:ln w="25400">
            <a:solidFill/>
            <a:miter lim="400000"/>
          </a:ln>
        </p:spPr>
        <p:txBody>
          <a:bodyPr lIns="0" tIns="0" rIns="0" bIns="0" anchor="ctr"/>
          <a:lstStyle/>
          <a:p>
            <a:pPr lvl="0">
              <a:defRPr sz="3600"/>
            </a:pPr>
            <a:endParaRPr/>
          </a:p>
        </p:txBody>
      </p:sp>
      <p:sp>
        <p:nvSpPr>
          <p:cNvPr id="123" name="Shape 123"/>
          <p:cNvSpPr/>
          <p:nvPr/>
        </p:nvSpPr>
        <p:spPr>
          <a:xfrm>
            <a:off x="5537200" y="664458"/>
            <a:ext cx="7670800" cy="630942"/>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b">
            <a:spAutoFit/>
          </a:bodyPr>
          <a:lstStyle>
            <a:lvl1pPr algn="l">
              <a:defRPr sz="4100">
                <a:solidFill>
                  <a:srgbClr val="FFFFFF"/>
                </a:solidFill>
              </a:defRPr>
            </a:lvl1pPr>
          </a:lstStyle>
          <a:p>
            <a:pPr lvl="0">
              <a:defRPr sz="1800">
                <a:solidFill>
                  <a:srgbClr val="000000"/>
                </a:solidFill>
              </a:defRPr>
            </a:pPr>
            <a:r>
              <a:rPr lang="en-US" sz="4100" dirty="0">
                <a:solidFill>
                  <a:srgbClr val="FFFFFF"/>
                </a:solidFill>
                <a:latin typeface="Arial"/>
                <a:cs typeface="Arial"/>
              </a:rPr>
              <a:t> </a:t>
            </a:r>
            <a:r>
              <a:rPr sz="4100" dirty="0">
                <a:solidFill>
                  <a:srgbClr val="FFFFFF"/>
                </a:solidFill>
                <a:latin typeface="Arial"/>
                <a:cs typeface="Arial"/>
              </a:rPr>
              <a:t>b. Psychology is Born - 1879</a:t>
            </a:r>
          </a:p>
        </p:txBody>
      </p:sp>
      <p:sp>
        <p:nvSpPr>
          <p:cNvPr id="124" name="Shape 124"/>
          <p:cNvSpPr/>
          <p:nvPr/>
        </p:nvSpPr>
        <p:spPr>
          <a:xfrm>
            <a:off x="5308600" y="-82897"/>
            <a:ext cx="7670800" cy="692497"/>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b">
            <a:spAutoFit/>
          </a:bodyPr>
          <a:lstStyle/>
          <a:p>
            <a:pPr lvl="0" algn="l">
              <a:defRPr sz="1800"/>
            </a:pPr>
            <a:r>
              <a:rPr sz="4500" spc="945" dirty="0">
                <a:solidFill>
                  <a:srgbClr val="FFFFFF"/>
                </a:solidFill>
                <a:latin typeface="Arial"/>
                <a:cs typeface="Arial"/>
              </a:rPr>
              <a:t>I</a:t>
            </a:r>
            <a:r>
              <a:rPr sz="4500" spc="3645" dirty="0">
                <a:solidFill>
                  <a:srgbClr val="FFFFFF"/>
                </a:solidFill>
                <a:latin typeface="Arial"/>
                <a:cs typeface="Arial"/>
              </a:rPr>
              <a:t>.</a:t>
            </a:r>
            <a:r>
              <a:rPr sz="4500" spc="4724" dirty="0">
                <a:solidFill>
                  <a:srgbClr val="FFFFFF"/>
                </a:solidFill>
                <a:latin typeface="Arial"/>
                <a:cs typeface="Arial"/>
              </a:rPr>
              <a:t>HISTORY</a:t>
            </a:r>
          </a:p>
        </p:txBody>
      </p:sp>
      <p:sp>
        <p:nvSpPr>
          <p:cNvPr id="125" name="Shape 125"/>
          <p:cNvSpPr/>
          <p:nvPr/>
        </p:nvSpPr>
        <p:spPr>
          <a:xfrm>
            <a:off x="5740400" y="1336062"/>
            <a:ext cx="7315200" cy="2209131"/>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b">
            <a:spAutoFit/>
          </a:bodyPr>
          <a:lstStyle/>
          <a:p>
            <a:pPr lvl="0" algn="l">
              <a:spcAft>
                <a:spcPts val="600"/>
              </a:spcAft>
              <a:defRPr sz="1800"/>
            </a:pPr>
            <a:r>
              <a:rPr sz="4200" dirty="0">
                <a:solidFill>
                  <a:srgbClr val="FFFFFF"/>
                </a:solidFill>
                <a:latin typeface="Arial"/>
                <a:cs typeface="Arial"/>
              </a:rPr>
              <a:t>Wilhelm Wundt</a:t>
            </a:r>
            <a:r>
              <a:rPr sz="3100" dirty="0">
                <a:solidFill>
                  <a:srgbClr val="FFFFFF"/>
                </a:solidFill>
                <a:latin typeface="Arial"/>
                <a:cs typeface="Arial"/>
              </a:rPr>
              <a:t> </a:t>
            </a:r>
            <a:r>
              <a:rPr lang="en-AU" sz="3100" dirty="0">
                <a:solidFill>
                  <a:srgbClr val="FFFFFF"/>
                </a:solidFill>
                <a:latin typeface="Arial"/>
                <a:cs typeface="Arial"/>
              </a:rPr>
              <a:t>–</a:t>
            </a:r>
            <a:r>
              <a:rPr sz="3100" dirty="0">
                <a:solidFill>
                  <a:srgbClr val="FFFFFF"/>
                </a:solidFill>
                <a:latin typeface="Arial"/>
                <a:cs typeface="Arial"/>
              </a:rPr>
              <a:t> </a:t>
            </a:r>
            <a:r>
              <a:rPr lang="en-AU" sz="3100" dirty="0">
                <a:solidFill>
                  <a:srgbClr val="FFFFFF"/>
                </a:solidFill>
                <a:latin typeface="Arial"/>
                <a:cs typeface="Arial"/>
              </a:rPr>
              <a:t>established</a:t>
            </a:r>
            <a:r>
              <a:rPr sz="3100" dirty="0">
                <a:solidFill>
                  <a:srgbClr val="FFFFFF"/>
                </a:solidFill>
                <a:latin typeface="Arial"/>
                <a:cs typeface="Arial"/>
              </a:rPr>
              <a:t> the 1st psych</a:t>
            </a:r>
            <a:r>
              <a:rPr lang="en-AU" sz="3100" dirty="0">
                <a:solidFill>
                  <a:srgbClr val="FFFFFF"/>
                </a:solidFill>
                <a:latin typeface="Arial"/>
                <a:cs typeface="Arial"/>
              </a:rPr>
              <a:t>ology</a:t>
            </a:r>
            <a:r>
              <a:rPr sz="3100" dirty="0">
                <a:solidFill>
                  <a:srgbClr val="FFFFFF"/>
                </a:solidFill>
                <a:latin typeface="Arial"/>
                <a:cs typeface="Arial"/>
              </a:rPr>
              <a:t> experimental lab</a:t>
            </a:r>
            <a:r>
              <a:rPr lang="en-AU" sz="3100" dirty="0">
                <a:solidFill>
                  <a:srgbClr val="FFFFFF"/>
                </a:solidFill>
                <a:latin typeface="Arial"/>
                <a:cs typeface="Arial"/>
              </a:rPr>
              <a:t>oratory</a:t>
            </a:r>
            <a:r>
              <a:rPr sz="3100" dirty="0">
                <a:solidFill>
                  <a:srgbClr val="FFFFFF"/>
                </a:solidFill>
                <a:latin typeface="Arial"/>
                <a:cs typeface="Arial"/>
              </a:rPr>
              <a:t> </a:t>
            </a:r>
          </a:p>
          <a:p>
            <a:pPr lvl="1" algn="l">
              <a:lnSpc>
                <a:spcPct val="110000"/>
              </a:lnSpc>
              <a:defRPr sz="1800"/>
            </a:pPr>
            <a:r>
              <a:rPr lang="en-US" sz="3100" dirty="0">
                <a:solidFill>
                  <a:srgbClr val="FFFFFF"/>
                </a:solidFill>
                <a:latin typeface="Arial"/>
                <a:cs typeface="Arial"/>
              </a:rPr>
              <a:t>• I</a:t>
            </a:r>
            <a:r>
              <a:rPr sz="3100" dirty="0">
                <a:solidFill>
                  <a:srgbClr val="FFFFFF"/>
                </a:solidFill>
                <a:latin typeface="Arial"/>
                <a:cs typeface="Arial"/>
              </a:rPr>
              <a:t>ntrospection</a:t>
            </a:r>
            <a:r>
              <a:rPr lang="en-AU" sz="3100" dirty="0">
                <a:solidFill>
                  <a:srgbClr val="FFFFFF"/>
                </a:solidFill>
                <a:latin typeface="Arial"/>
                <a:cs typeface="Arial"/>
              </a:rPr>
              <a:t> (examination of thoughts and feelings)</a:t>
            </a:r>
            <a:r>
              <a:rPr sz="3100" dirty="0">
                <a:solidFill>
                  <a:srgbClr val="FFFFFF"/>
                </a:solidFill>
                <a:latin typeface="Arial"/>
                <a:cs typeface="Arial"/>
              </a:rPr>
              <a:t> &amp; lab</a:t>
            </a:r>
            <a:r>
              <a:rPr lang="en-AU" sz="3100" dirty="0">
                <a:solidFill>
                  <a:srgbClr val="FFFFFF"/>
                </a:solidFill>
                <a:latin typeface="Arial"/>
                <a:cs typeface="Arial"/>
              </a:rPr>
              <a:t>oratory</a:t>
            </a:r>
            <a:r>
              <a:rPr sz="3100" dirty="0">
                <a:solidFill>
                  <a:srgbClr val="FFFFFF"/>
                </a:solidFill>
                <a:latin typeface="Arial"/>
                <a:cs typeface="Arial"/>
              </a:rPr>
              <a:t> observations</a:t>
            </a:r>
          </a:p>
        </p:txBody>
      </p:sp>
      <p:pic>
        <p:nvPicPr>
          <p:cNvPr id="126" name="exper8.jpg"/>
          <p:cNvPicPr/>
          <p:nvPr/>
        </p:nvPicPr>
        <p:blipFill>
          <a:blip r:embed="rId4"/>
          <a:stretch>
            <a:fillRect/>
          </a:stretch>
        </p:blipFill>
        <p:spPr>
          <a:xfrm>
            <a:off x="393700" y="5359400"/>
            <a:ext cx="4419600" cy="2476500"/>
          </a:xfrm>
          <a:prstGeom prst="rect">
            <a:avLst/>
          </a:prstGeom>
          <a:ln w="12700">
            <a:miter lim="400000"/>
          </a:ln>
          <a:effectLst>
            <a:outerShdw blurRad="444500" dist="254000" dir="2700000" rotWithShape="0">
              <a:srgbClr val="000000"/>
            </a:outerShdw>
          </a:effectLst>
        </p:spPr>
      </p:pic>
      <p:sp>
        <p:nvSpPr>
          <p:cNvPr id="127" name="Shape 127"/>
          <p:cNvSpPr/>
          <p:nvPr/>
        </p:nvSpPr>
        <p:spPr>
          <a:xfrm>
            <a:off x="5740400" y="3597797"/>
            <a:ext cx="7061200" cy="3793603"/>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b">
            <a:spAutoFit/>
          </a:bodyPr>
          <a:lstStyle/>
          <a:p>
            <a:pPr lvl="1" algn="l">
              <a:lnSpc>
                <a:spcPct val="110000"/>
              </a:lnSpc>
              <a:defRPr sz="1800"/>
            </a:pPr>
            <a:r>
              <a:rPr lang="en-US" sz="3100" dirty="0">
                <a:solidFill>
                  <a:srgbClr val="FFFFFF"/>
                </a:solidFill>
                <a:latin typeface="Arial"/>
                <a:cs typeface="Arial"/>
              </a:rPr>
              <a:t>•</a:t>
            </a:r>
            <a:r>
              <a:rPr sz="3100" dirty="0">
                <a:solidFill>
                  <a:srgbClr val="FFFFFF"/>
                </a:solidFill>
                <a:latin typeface="Arial"/>
                <a:cs typeface="Arial"/>
              </a:rPr>
              <a:t> With </a:t>
            </a:r>
            <a:r>
              <a:rPr sz="3100" u="sng" dirty="0">
                <a:solidFill>
                  <a:srgbClr val="FFFFFF"/>
                </a:solidFill>
                <a:latin typeface="Arial"/>
                <a:cs typeface="Arial"/>
              </a:rPr>
              <a:t>Edward </a:t>
            </a:r>
            <a:r>
              <a:rPr sz="3100" u="sng" dirty="0" err="1">
                <a:solidFill>
                  <a:srgbClr val="FFFFFF"/>
                </a:solidFill>
                <a:latin typeface="Arial"/>
                <a:cs typeface="Arial"/>
              </a:rPr>
              <a:t>Titchener</a:t>
            </a:r>
            <a:r>
              <a:rPr sz="3100" dirty="0">
                <a:solidFill>
                  <a:srgbClr val="FFFFFF"/>
                </a:solidFill>
                <a:latin typeface="Arial"/>
                <a:cs typeface="Arial"/>
              </a:rPr>
              <a:t> developed </a:t>
            </a:r>
          </a:p>
          <a:p>
            <a:pPr lvl="2" algn="l">
              <a:lnSpc>
                <a:spcPct val="110000"/>
              </a:lnSpc>
              <a:defRPr sz="1800"/>
            </a:pPr>
            <a:r>
              <a:rPr sz="3100" b="1" u="sng" dirty="0">
                <a:solidFill>
                  <a:srgbClr val="FFFFFF"/>
                </a:solidFill>
                <a:latin typeface="Arial"/>
                <a:ea typeface="Helvetica Neue"/>
                <a:cs typeface="Arial"/>
                <a:sym typeface="Helvetica Neue"/>
              </a:rPr>
              <a:t>Structuralism</a:t>
            </a:r>
            <a:r>
              <a:rPr sz="3100" b="1" dirty="0">
                <a:solidFill>
                  <a:srgbClr val="FFFFFF"/>
                </a:solidFill>
                <a:latin typeface="Arial"/>
                <a:ea typeface="Helvetica Neue"/>
                <a:cs typeface="Arial"/>
                <a:sym typeface="Helvetica Neue"/>
              </a:rPr>
              <a:t> - </a:t>
            </a:r>
            <a:r>
              <a:rPr sz="3100" dirty="0">
                <a:solidFill>
                  <a:srgbClr val="FFFFFF"/>
                </a:solidFill>
                <a:uFill>
                  <a:solidFill>
                    <a:srgbClr val="FFFFFF"/>
                  </a:solidFill>
                </a:uFill>
                <a:latin typeface="Arial"/>
                <a:ea typeface="Helvetica Neue"/>
                <a:cs typeface="Arial"/>
                <a:sym typeface="Helvetica Neue"/>
              </a:rPr>
              <a:t>conscious </a:t>
            </a:r>
            <a:r>
              <a:rPr lang="en-US" sz="3100" dirty="0">
                <a:solidFill>
                  <a:srgbClr val="FFFFFF"/>
                </a:solidFill>
                <a:uFill>
                  <a:solidFill>
                    <a:srgbClr val="FFFFFF"/>
                  </a:solidFill>
                </a:uFill>
                <a:latin typeface="Arial"/>
                <a:ea typeface="Helvetica Neue"/>
                <a:cs typeface="Arial"/>
                <a:sym typeface="Helvetica Neue"/>
              </a:rPr>
              <a:t>	</a:t>
            </a:r>
            <a:r>
              <a:rPr sz="3100" dirty="0">
                <a:solidFill>
                  <a:srgbClr val="FFFFFF"/>
                </a:solidFill>
                <a:uFill>
                  <a:solidFill>
                    <a:srgbClr val="FFFFFF"/>
                  </a:solidFill>
                </a:uFill>
                <a:latin typeface="Arial"/>
                <a:ea typeface="Helvetica Neue"/>
                <a:cs typeface="Arial"/>
                <a:sym typeface="Helvetica Neue"/>
              </a:rPr>
              <a:t>experience is broke into  </a:t>
            </a:r>
            <a:endParaRPr lang="en-US" sz="3100" dirty="0">
              <a:solidFill>
                <a:srgbClr val="FFFFFF"/>
              </a:solidFill>
              <a:uFill>
                <a:solidFill>
                  <a:srgbClr val="FFFFFF"/>
                </a:solidFill>
              </a:uFill>
              <a:latin typeface="Arial"/>
              <a:ea typeface="Helvetica Neue"/>
              <a:cs typeface="Arial"/>
              <a:sym typeface="Helvetica Neue"/>
            </a:endParaRPr>
          </a:p>
          <a:p>
            <a:pPr lvl="2" algn="l">
              <a:lnSpc>
                <a:spcPct val="110000"/>
              </a:lnSpc>
              <a:defRPr sz="1800"/>
            </a:pPr>
            <a:r>
              <a:rPr sz="3100" dirty="0">
                <a:solidFill>
                  <a:srgbClr val="FFFFFF"/>
                </a:solidFill>
                <a:uFill>
                  <a:solidFill>
                    <a:srgbClr val="FFFFFF"/>
                  </a:solidFill>
                </a:uFill>
                <a:latin typeface="Arial"/>
                <a:ea typeface="Helvetica Neue"/>
                <a:cs typeface="Arial"/>
                <a:sym typeface="Helvetica Neue"/>
              </a:rPr>
              <a:t>1)</a:t>
            </a:r>
            <a:r>
              <a:rPr lang="en-AU" sz="3100" dirty="0">
                <a:solidFill>
                  <a:srgbClr val="FFFFFF"/>
                </a:solidFill>
                <a:uFill>
                  <a:solidFill>
                    <a:srgbClr val="FFFFFF"/>
                  </a:solidFill>
                </a:uFill>
                <a:latin typeface="Arial"/>
                <a:ea typeface="Helvetica Neue"/>
                <a:cs typeface="Arial"/>
                <a:sym typeface="Helvetica Neue"/>
              </a:rPr>
              <a:t> </a:t>
            </a:r>
            <a:r>
              <a:rPr sz="3100" dirty="0">
                <a:solidFill>
                  <a:srgbClr val="FFFFFF"/>
                </a:solidFill>
                <a:uFill>
                  <a:solidFill>
                    <a:srgbClr val="FFFFFF"/>
                  </a:solidFill>
                </a:uFill>
                <a:latin typeface="Arial"/>
                <a:ea typeface="Helvetica Neue"/>
                <a:cs typeface="Arial"/>
                <a:sym typeface="Helvetica Neue"/>
              </a:rPr>
              <a:t>Objective </a:t>
            </a:r>
            <a:r>
              <a:rPr lang="en-US" sz="3100" dirty="0">
                <a:solidFill>
                  <a:srgbClr val="FFFFFF"/>
                </a:solidFill>
                <a:uFill>
                  <a:solidFill>
                    <a:srgbClr val="FFFFFF"/>
                  </a:solidFill>
                </a:uFill>
                <a:latin typeface="Arial"/>
                <a:ea typeface="Helvetica Neue"/>
                <a:cs typeface="Arial"/>
                <a:sym typeface="Helvetica Neue"/>
              </a:rPr>
              <a:t>	</a:t>
            </a:r>
            <a:r>
              <a:rPr sz="3100" dirty="0">
                <a:solidFill>
                  <a:srgbClr val="FFFFFF"/>
                </a:solidFill>
                <a:uFill>
                  <a:solidFill>
                    <a:srgbClr val="FFFFFF"/>
                  </a:solidFill>
                </a:uFill>
                <a:latin typeface="Arial"/>
                <a:ea typeface="Helvetica Neue"/>
                <a:cs typeface="Arial"/>
                <a:sym typeface="Helvetica Neue"/>
              </a:rPr>
              <a:t>sensations &amp; </a:t>
            </a:r>
            <a:r>
              <a:rPr lang="en-US" sz="3100" dirty="0">
                <a:solidFill>
                  <a:srgbClr val="FFFFFF"/>
                </a:solidFill>
                <a:uFill>
                  <a:solidFill>
                    <a:srgbClr val="FFFFFF"/>
                  </a:solidFill>
                </a:uFill>
                <a:latin typeface="Arial"/>
                <a:ea typeface="Helvetica Neue"/>
                <a:cs typeface="Arial"/>
                <a:sym typeface="Helvetica Neue"/>
              </a:rPr>
              <a:t>	 	   </a:t>
            </a:r>
          </a:p>
          <a:p>
            <a:pPr lvl="2" algn="l">
              <a:lnSpc>
                <a:spcPct val="110000"/>
              </a:lnSpc>
              <a:spcAft>
                <a:spcPts val="600"/>
              </a:spcAft>
              <a:defRPr sz="1800"/>
            </a:pPr>
            <a:r>
              <a:rPr sz="3100" dirty="0">
                <a:solidFill>
                  <a:srgbClr val="FFFFFF"/>
                </a:solidFill>
                <a:uFill>
                  <a:solidFill>
                    <a:srgbClr val="FFFFFF"/>
                  </a:solidFill>
                </a:uFill>
                <a:latin typeface="Arial"/>
                <a:ea typeface="Helvetica Neue"/>
                <a:cs typeface="Arial"/>
                <a:sym typeface="Helvetica Neue"/>
              </a:rPr>
              <a:t>2)</a:t>
            </a:r>
            <a:r>
              <a:rPr lang="en-AU" sz="3100" dirty="0">
                <a:solidFill>
                  <a:srgbClr val="FFFFFF"/>
                </a:solidFill>
                <a:uFill>
                  <a:solidFill>
                    <a:srgbClr val="FFFFFF"/>
                  </a:solidFill>
                </a:uFill>
                <a:latin typeface="Arial"/>
                <a:ea typeface="Helvetica Neue"/>
                <a:cs typeface="Arial"/>
                <a:sym typeface="Helvetica Neue"/>
              </a:rPr>
              <a:t> </a:t>
            </a:r>
            <a:r>
              <a:rPr sz="3100" dirty="0">
                <a:solidFill>
                  <a:srgbClr val="FFFFFF"/>
                </a:solidFill>
                <a:uFill>
                  <a:solidFill>
                    <a:srgbClr val="FFFFFF"/>
                  </a:solidFill>
                </a:uFill>
                <a:latin typeface="Arial"/>
                <a:ea typeface="Helvetica Neue"/>
                <a:cs typeface="Arial"/>
                <a:sym typeface="Helvetica Neue"/>
              </a:rPr>
              <a:t>Subjective feelings.</a:t>
            </a:r>
          </a:p>
          <a:p>
            <a:pPr marL="383540" marR="40639" lvl="1" indent="-342900" algn="l" defTabSz="914400">
              <a:lnSpc>
                <a:spcPct val="110000"/>
              </a:lnSpc>
              <a:spcBef>
                <a:spcPts val="200"/>
              </a:spcBef>
              <a:buClr>
                <a:srgbClr val="FFFFFF"/>
              </a:buClr>
              <a:buFont typeface="Comic Sans MS"/>
              <a:defRPr sz="1800"/>
            </a:pPr>
            <a:r>
              <a:rPr sz="3100" dirty="0">
                <a:solidFill>
                  <a:srgbClr val="FFFFFF"/>
                </a:solidFill>
                <a:uFill>
                  <a:solidFill>
                    <a:srgbClr val="FFFFFF"/>
                  </a:solidFill>
                </a:uFill>
                <a:latin typeface="Arial"/>
                <a:ea typeface="Helvetica Neue"/>
                <a:cs typeface="Arial"/>
                <a:sym typeface="Helvetica Neue"/>
              </a:rPr>
              <a:t>  • The mind functions by combining </a:t>
            </a:r>
          </a:p>
          <a:p>
            <a:pPr marL="383540" marR="40639" lvl="1" indent="-342900" algn="l" defTabSz="914400">
              <a:lnSpc>
                <a:spcPct val="110000"/>
              </a:lnSpc>
              <a:spcBef>
                <a:spcPts val="200"/>
              </a:spcBef>
              <a:buClr>
                <a:srgbClr val="FFFFFF"/>
              </a:buClr>
              <a:buFont typeface="Comic Sans MS"/>
              <a:defRPr sz="1800"/>
            </a:pPr>
            <a:r>
              <a:rPr sz="3100" dirty="0">
                <a:solidFill>
                  <a:srgbClr val="FFFFFF"/>
                </a:solidFill>
                <a:uFill>
                  <a:solidFill>
                    <a:srgbClr val="FFFFFF"/>
                  </a:solidFill>
                </a:uFill>
                <a:latin typeface="Arial"/>
                <a:ea typeface="Helvetica Neue"/>
                <a:cs typeface="Arial"/>
                <a:sym typeface="Helvetica Neue"/>
              </a:rPr>
              <a:t>     the two.</a:t>
            </a:r>
          </a:p>
        </p:txBody>
      </p:sp>
      <p:sp>
        <p:nvSpPr>
          <p:cNvPr id="128" name="Shape 128"/>
          <p:cNvSpPr/>
          <p:nvPr/>
        </p:nvSpPr>
        <p:spPr>
          <a:xfrm>
            <a:off x="-203200" y="-76200"/>
            <a:ext cx="5486400" cy="7683500"/>
          </a:xfrm>
          <a:prstGeom prst="rect">
            <a:avLst/>
          </a:prstGeom>
          <a:solidFill>
            <a:srgbClr val="FFFFFF"/>
          </a:solidFill>
          <a:ln w="25400">
            <a:miter lim="400000"/>
          </a:ln>
        </p:spPr>
        <p:txBody>
          <a:bodyPr lIns="0" tIns="0" rIns="0" bIns="0" anchor="ctr"/>
          <a:lstStyle/>
          <a:p>
            <a:pPr lvl="0">
              <a:defRPr sz="3600"/>
            </a:pPr>
            <a:endParaRPr/>
          </a:p>
        </p:txBody>
      </p:sp>
      <p:pic>
        <p:nvPicPr>
          <p:cNvPr id="129" name="apple26.jpg"/>
          <p:cNvPicPr/>
          <p:nvPr/>
        </p:nvPicPr>
        <p:blipFill>
          <a:blip r:embed="rId5"/>
          <a:stretch>
            <a:fillRect/>
          </a:stretch>
        </p:blipFill>
        <p:spPr>
          <a:xfrm>
            <a:off x="-127000" y="1635680"/>
            <a:ext cx="5250470" cy="4889501"/>
          </a:xfrm>
          <a:prstGeom prst="rect">
            <a:avLst/>
          </a:prstGeom>
          <a:ln w="25400">
            <a:miter lim="400000"/>
          </a:ln>
          <a:effectLst>
            <a:reflection stA="50000" endPos="40000" dir="5400000" sy="-100000" algn="bl" rotWithShape="0"/>
          </a:effectLst>
        </p:spPr>
      </p:pic>
      <p:sp>
        <p:nvSpPr>
          <p:cNvPr id="130" name="Shape 130"/>
          <p:cNvSpPr>
            <a:spLocks noGrp="1"/>
          </p:cNvSpPr>
          <p:nvPr>
            <p:ph type="body" idx="1"/>
          </p:nvPr>
        </p:nvSpPr>
        <p:spPr>
          <a:prstGeom prst="rect">
            <a:avLst/>
          </a:prstGeom>
        </p:spPr>
        <p:txBody>
          <a:bodyPr/>
          <a:lstStyle>
            <a:lvl1pPr>
              <a:defRPr spc="1092"/>
            </a:lvl1pPr>
          </a:lstStyle>
          <a:p>
            <a:pPr lvl="0">
              <a:defRPr sz="1800" spc="0">
                <a:solidFill>
                  <a:srgbClr val="000000"/>
                </a:solidFill>
              </a:defRPr>
            </a:pPr>
            <a:r>
              <a:rPr lang="en-US" sz="2600" spc="1092" dirty="0">
                <a:solidFill>
                  <a:srgbClr val="A9A9A9"/>
                </a:solidFill>
              </a:rPr>
              <a:t>o</a:t>
            </a:r>
            <a:r>
              <a:rPr sz="2600" spc="1092" dirty="0">
                <a:solidFill>
                  <a:srgbClr val="A9A9A9"/>
                </a:solidFill>
              </a:rPr>
              <a:t>f Psychology</a:t>
            </a:r>
          </a:p>
        </p:txBody>
      </p:sp>
      <p:pic>
        <p:nvPicPr>
          <p:cNvPr id="14" name="Picture 13" descr="Big Ideas White.pn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2423597" y="9584825"/>
            <a:ext cx="555803" cy="168775"/>
          </a:xfrm>
          <a:prstGeom prst="rect">
            <a:avLst/>
          </a:prstGeom>
          <a:effectLst>
            <a:outerShdw blurRad="50800" dir="2700000" algn="tl" rotWithShape="0">
              <a:srgbClr val="000000"/>
            </a:outerShdw>
          </a:effectLst>
        </p:spPr>
      </p:pic>
    </p:spTree>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afterEffect">
                                  <p:stCondLst>
                                    <p:cond delay="0"/>
                                  </p:stCondLst>
                                  <p:childTnLst>
                                    <p:set>
                                      <p:cBhvr>
                                        <p:cTn id="6" dur="1" fill="hold">
                                          <p:stCondLst>
                                            <p:cond delay="0"/>
                                          </p:stCondLst>
                                        </p:cTn>
                                        <p:tgtEl>
                                          <p:spTgt spid="123"/>
                                        </p:tgtEl>
                                        <p:attrNameLst>
                                          <p:attrName>style.visibility</p:attrName>
                                        </p:attrNameLst>
                                      </p:cBhvr>
                                      <p:to>
                                        <p:strVal val="visible"/>
                                      </p:to>
                                    </p:set>
                                    <p:animEffect transition="in" filter="fade">
                                      <p:cBhvr>
                                        <p:cTn id="7" dur="1500"/>
                                        <p:tgtEl>
                                          <p:spTgt spid="123"/>
                                        </p:tgtEl>
                                      </p:cBhvr>
                                    </p:animEffect>
                                  </p:childTnLst>
                                </p:cTn>
                              </p:par>
                            </p:childTnLst>
                          </p:cTn>
                        </p:par>
                        <p:par>
                          <p:cTn id="8" fill="hold">
                            <p:stCondLst>
                              <p:cond delay="1500"/>
                            </p:stCondLst>
                            <p:childTnLst>
                              <p:par>
                                <p:cTn id="9" presetID="10" presetClass="entr" presetSubtype="0" fill="hold" grpId="2" nodeType="afterEffect">
                                  <p:stCondLst>
                                    <p:cond delay="0"/>
                                  </p:stCondLst>
                                  <p:childTnLst>
                                    <p:set>
                                      <p:cBhvr>
                                        <p:cTn id="10" dur="1" fill="hold">
                                          <p:stCondLst>
                                            <p:cond delay="0"/>
                                          </p:stCondLst>
                                        </p:cTn>
                                        <p:tgtEl>
                                          <p:spTgt spid="125"/>
                                        </p:tgtEl>
                                        <p:attrNameLst>
                                          <p:attrName>style.visibility</p:attrName>
                                        </p:attrNameLst>
                                      </p:cBhvr>
                                      <p:to>
                                        <p:strVal val="visible"/>
                                      </p:to>
                                    </p:set>
                                    <p:animEffect transition="in" filter="fade">
                                      <p:cBhvr>
                                        <p:cTn id="11" dur="1900"/>
                                        <p:tgtEl>
                                          <p:spTgt spid="125"/>
                                        </p:tgtEl>
                                      </p:cBhvr>
                                    </p:animEffect>
                                  </p:childTnLst>
                                </p:cTn>
                              </p:par>
                            </p:childTnLst>
                          </p:cTn>
                        </p:par>
                        <p:par>
                          <p:cTn id="12" fill="hold">
                            <p:stCondLst>
                              <p:cond delay="3400"/>
                            </p:stCondLst>
                            <p:childTnLst>
                              <p:par>
                                <p:cTn id="13" presetID="53" presetClass="entr" presetSubtype="16" fill="hold" grpId="3" nodeType="afterEffect">
                                  <p:stCondLst>
                                    <p:cond delay="0"/>
                                  </p:stCondLst>
                                  <p:childTnLst>
                                    <p:set>
                                      <p:cBhvr>
                                        <p:cTn id="14" dur="1" fill="hold">
                                          <p:stCondLst>
                                            <p:cond delay="0"/>
                                          </p:stCondLst>
                                        </p:cTn>
                                        <p:tgtEl>
                                          <p:spTgt spid="126"/>
                                        </p:tgtEl>
                                        <p:attrNameLst>
                                          <p:attrName>style.visibility</p:attrName>
                                        </p:attrNameLst>
                                      </p:cBhvr>
                                      <p:to>
                                        <p:strVal val="visible"/>
                                      </p:to>
                                    </p:set>
                                    <p:anim calcmode="lin" valueType="num">
                                      <p:cBhvr>
                                        <p:cTn id="15" dur="500" fill="hold"/>
                                        <p:tgtEl>
                                          <p:spTgt spid="126"/>
                                        </p:tgtEl>
                                        <p:attrNameLst>
                                          <p:attrName>ppt_w</p:attrName>
                                        </p:attrNameLst>
                                      </p:cBhvr>
                                      <p:tavLst>
                                        <p:tav tm="0">
                                          <p:val>
                                            <p:fltVal val="0"/>
                                          </p:val>
                                        </p:tav>
                                        <p:tav tm="100000">
                                          <p:val>
                                            <p:strVal val="#ppt_w"/>
                                          </p:val>
                                        </p:tav>
                                      </p:tavLst>
                                    </p:anim>
                                    <p:anim calcmode="lin" valueType="num">
                                      <p:cBhvr>
                                        <p:cTn id="16" dur="500" fill="hold"/>
                                        <p:tgtEl>
                                          <p:spTgt spid="126"/>
                                        </p:tgtEl>
                                        <p:attrNameLst>
                                          <p:attrName>ppt_h</p:attrName>
                                        </p:attrNameLst>
                                      </p:cBhvr>
                                      <p:tavLst>
                                        <p:tav tm="0">
                                          <p:val>
                                            <p:fltVal val="0"/>
                                          </p:val>
                                        </p:tav>
                                        <p:tav tm="100000">
                                          <p:val>
                                            <p:strVal val="#ppt_h"/>
                                          </p:val>
                                        </p:tav>
                                      </p:tavLst>
                                    </p:anim>
                                    <p:animEffect transition="in" filter="fade">
                                      <p:cBhvr>
                                        <p:cTn id="17" dur="500"/>
                                        <p:tgtEl>
                                          <p:spTgt spid="12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4" nodeType="clickEffect">
                                  <p:stCondLst>
                                    <p:cond delay="0"/>
                                  </p:stCondLst>
                                  <p:childTnLst>
                                    <p:set>
                                      <p:cBhvr>
                                        <p:cTn id="21" dur="1" fill="hold">
                                          <p:stCondLst>
                                            <p:cond delay="0"/>
                                          </p:stCondLst>
                                        </p:cTn>
                                        <p:tgtEl>
                                          <p:spTgt spid="127"/>
                                        </p:tgtEl>
                                        <p:attrNameLst>
                                          <p:attrName>style.visibility</p:attrName>
                                        </p:attrNameLst>
                                      </p:cBhvr>
                                      <p:to>
                                        <p:strVal val="visible"/>
                                      </p:to>
                                    </p:set>
                                    <p:animEffect transition="in" filter="fade">
                                      <p:cBhvr>
                                        <p:cTn id="22" dur="2000"/>
                                        <p:tgtEl>
                                          <p:spTgt spid="127"/>
                                        </p:tgtEl>
                                      </p:cBhvr>
                                    </p:animEffect>
                                  </p:childTnLst>
                                </p:cTn>
                              </p:par>
                            </p:childTnLst>
                          </p:cTn>
                        </p:par>
                        <p:par>
                          <p:cTn id="23" fill="hold">
                            <p:stCondLst>
                              <p:cond delay="2000"/>
                            </p:stCondLst>
                            <p:childTnLst>
                              <p:par>
                                <p:cTn id="24" presetID="10" presetClass="exit" presetSubtype="0" fill="hold" grpId="5" nodeType="afterEffect">
                                  <p:stCondLst>
                                    <p:cond delay="500"/>
                                  </p:stCondLst>
                                  <p:iterate>
                                    <p:tmAbs val="0"/>
                                  </p:iterate>
                                  <p:childTnLst>
                                    <p:animEffect transition="out" filter="fade">
                                      <p:cBhvr>
                                        <p:cTn id="25" dur="2000" fill="hold"/>
                                        <p:tgtEl>
                                          <p:spTgt spid="126"/>
                                        </p:tgtEl>
                                      </p:cBhvr>
                                    </p:animEffect>
                                    <p:set>
                                      <p:cBhvr>
                                        <p:cTn id="26" fill="hold">
                                          <p:stCondLst>
                                            <p:cond delay="1999"/>
                                          </p:stCondLst>
                                        </p:cTn>
                                        <p:tgtEl>
                                          <p:spTgt spid="126"/>
                                        </p:tgtEl>
                                        <p:attrNameLst>
                                          <p:attrName>style.visibility</p:attrName>
                                        </p:attrNameLst>
                                      </p:cBhvr>
                                      <p:to>
                                        <p:strVal val="hidden"/>
                                      </p:to>
                                    </p:set>
                                  </p:childTnLst>
                                </p:cTn>
                              </p:par>
                            </p:childTnLst>
                          </p:cTn>
                        </p:par>
                        <p:par>
                          <p:cTn id="27" fill="hold">
                            <p:stCondLst>
                              <p:cond delay="4500"/>
                            </p:stCondLst>
                            <p:childTnLst>
                              <p:par>
                                <p:cTn id="28" presetID="10" presetClass="entr" presetSubtype="0" fill="hold" grpId="6" nodeType="afterEffect">
                                  <p:stCondLst>
                                    <p:cond delay="1500"/>
                                  </p:stCondLst>
                                  <p:childTnLst>
                                    <p:set>
                                      <p:cBhvr>
                                        <p:cTn id="29" dur="1" fill="hold">
                                          <p:stCondLst>
                                            <p:cond delay="0"/>
                                          </p:stCondLst>
                                        </p:cTn>
                                        <p:tgtEl>
                                          <p:spTgt spid="128"/>
                                        </p:tgtEl>
                                        <p:attrNameLst>
                                          <p:attrName>style.visibility</p:attrName>
                                        </p:attrNameLst>
                                      </p:cBhvr>
                                      <p:to>
                                        <p:strVal val="visible"/>
                                      </p:to>
                                    </p:set>
                                    <p:animEffect transition="in" filter="fade">
                                      <p:cBhvr>
                                        <p:cTn id="30" dur="2000"/>
                                        <p:tgtEl>
                                          <p:spTgt spid="128"/>
                                        </p:tgtEl>
                                      </p:cBhvr>
                                    </p:animEffect>
                                  </p:childTnLst>
                                </p:cTn>
                              </p:par>
                            </p:childTnLst>
                          </p:cTn>
                        </p:par>
                        <p:par>
                          <p:cTn id="31" fill="hold">
                            <p:stCondLst>
                              <p:cond delay="8000"/>
                            </p:stCondLst>
                            <p:childTnLst>
                              <p:par>
                                <p:cTn id="32" presetID="10" presetClass="entr" presetSubtype="0" fill="hold" grpId="7" nodeType="afterEffect">
                                  <p:stCondLst>
                                    <p:cond delay="500"/>
                                  </p:stCondLst>
                                  <p:iterate>
                                    <p:tmAbs val="0"/>
                                  </p:iterate>
                                  <p:childTnLst>
                                    <p:set>
                                      <p:cBhvr>
                                        <p:cTn id="33" fill="hold"/>
                                        <p:tgtEl>
                                          <p:spTgt spid="129"/>
                                        </p:tgtEl>
                                        <p:attrNameLst>
                                          <p:attrName>style.visibility</p:attrName>
                                        </p:attrNameLst>
                                      </p:cBhvr>
                                      <p:to>
                                        <p:strVal val="visible"/>
                                      </p:to>
                                    </p:set>
                                    <p:animEffect transition="in" filter="fade">
                                      <p:cBhvr>
                                        <p:cTn id="34" dur="2500"/>
                                        <p:tgtEl>
                                          <p:spTgt spid="1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 grpId="1" animBg="1" advAuto="0"/>
      <p:bldP spid="125" grpId="2" animBg="1" advAuto="0"/>
      <p:bldP spid="126" grpId="3" animBg="1" advAuto="0"/>
      <p:bldP spid="126" grpId="5" animBg="1" advAuto="0"/>
      <p:bldP spid="127" grpId="4" animBg="1" advAuto="0"/>
      <p:bldP spid="128" grpId="6" animBg="1" advAuto="0"/>
      <p:bldP spid="129" grpId="7" animBg="1" advAuto="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4" name="Emergence.png"/>
          <p:cNvPicPr/>
          <p:nvPr/>
        </p:nvPicPr>
        <p:blipFill rotWithShape="1">
          <a:blip r:embed="rId3"/>
          <a:srcRect l="19726"/>
          <a:stretch/>
        </p:blipFill>
        <p:spPr>
          <a:xfrm>
            <a:off x="0" y="0"/>
            <a:ext cx="5219700" cy="7607300"/>
          </a:xfrm>
          <a:prstGeom prst="rect">
            <a:avLst/>
          </a:prstGeom>
          <a:ln w="12700">
            <a:miter lim="400000"/>
          </a:ln>
        </p:spPr>
      </p:pic>
      <p:pic>
        <p:nvPicPr>
          <p:cNvPr id="135" name="Gestalt_ley_de_cierre.png"/>
          <p:cNvPicPr/>
          <p:nvPr/>
        </p:nvPicPr>
        <p:blipFill>
          <a:blip r:embed="rId4"/>
          <a:srcRect l="1933" t="1933" r="7181" b="1843"/>
          <a:stretch>
            <a:fillRect/>
          </a:stretch>
        </p:blipFill>
        <p:spPr>
          <a:xfrm rot="5392603">
            <a:off x="-1228134" y="1169816"/>
            <a:ext cx="7645401" cy="5283201"/>
          </a:xfrm>
          <a:prstGeom prst="rect">
            <a:avLst/>
          </a:prstGeom>
          <a:ln w="12700">
            <a:miter lim="400000"/>
          </a:ln>
        </p:spPr>
      </p:pic>
      <p:sp>
        <p:nvSpPr>
          <p:cNvPr id="136" name="Shape 136"/>
          <p:cNvSpPr/>
          <p:nvPr/>
        </p:nvSpPr>
        <p:spPr>
          <a:xfrm>
            <a:off x="5219700" y="-12700"/>
            <a:ext cx="7823200" cy="7569200"/>
          </a:xfrm>
          <a:prstGeom prst="rect">
            <a:avLst/>
          </a:prstGeom>
          <a:solidFill/>
          <a:ln w="25400">
            <a:solidFill/>
            <a:miter lim="400000"/>
          </a:ln>
        </p:spPr>
        <p:txBody>
          <a:bodyPr lIns="0" tIns="0" rIns="0" bIns="0" anchor="ctr"/>
          <a:lstStyle/>
          <a:p>
            <a:pPr lvl="0">
              <a:defRPr sz="3600"/>
            </a:pPr>
            <a:endParaRPr/>
          </a:p>
        </p:txBody>
      </p:sp>
      <p:sp>
        <p:nvSpPr>
          <p:cNvPr id="137" name="Shape 137"/>
          <p:cNvSpPr/>
          <p:nvPr/>
        </p:nvSpPr>
        <p:spPr>
          <a:xfrm>
            <a:off x="5270500" y="539403"/>
            <a:ext cx="7670800" cy="692497"/>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b">
            <a:spAutoFit/>
          </a:bodyPr>
          <a:lstStyle/>
          <a:p>
            <a:pPr lvl="0" algn="l">
              <a:defRPr sz="1800"/>
            </a:pPr>
            <a:r>
              <a:rPr sz="4500" spc="945" dirty="0">
                <a:solidFill>
                  <a:srgbClr val="FFFFFF"/>
                </a:solidFill>
                <a:latin typeface="Arial"/>
                <a:cs typeface="Arial"/>
              </a:rPr>
              <a:t>I</a:t>
            </a:r>
            <a:r>
              <a:rPr sz="4500" spc="3645" dirty="0">
                <a:solidFill>
                  <a:srgbClr val="FFFFFF"/>
                </a:solidFill>
                <a:latin typeface="Arial"/>
                <a:cs typeface="Arial"/>
              </a:rPr>
              <a:t>.</a:t>
            </a:r>
            <a:r>
              <a:rPr sz="4500" spc="4724" dirty="0">
                <a:solidFill>
                  <a:srgbClr val="FFFFFF"/>
                </a:solidFill>
                <a:latin typeface="Arial"/>
                <a:cs typeface="Arial"/>
              </a:rPr>
              <a:t>HISTORY</a:t>
            </a:r>
          </a:p>
        </p:txBody>
      </p:sp>
      <p:sp>
        <p:nvSpPr>
          <p:cNvPr id="138" name="Shape 138"/>
          <p:cNvSpPr/>
          <p:nvPr/>
        </p:nvSpPr>
        <p:spPr>
          <a:xfrm>
            <a:off x="5448300" y="3835993"/>
            <a:ext cx="7315200" cy="3326808"/>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b">
            <a:spAutoFit/>
          </a:bodyPr>
          <a:lstStyle/>
          <a:p>
            <a:pPr lvl="0" algn="l">
              <a:lnSpc>
                <a:spcPct val="110000"/>
              </a:lnSpc>
              <a:defRPr sz="1800"/>
            </a:pPr>
            <a:r>
              <a:rPr sz="4200" u="sng" dirty="0">
                <a:solidFill>
                  <a:srgbClr val="FFFFFF"/>
                </a:solidFill>
                <a:latin typeface="Arial"/>
                <a:cs typeface="Arial"/>
              </a:rPr>
              <a:t>William James/Functionalism</a:t>
            </a:r>
            <a:r>
              <a:rPr sz="3100" u="sng" dirty="0">
                <a:solidFill>
                  <a:srgbClr val="FFFFFF"/>
                </a:solidFill>
                <a:latin typeface="Arial"/>
                <a:cs typeface="Arial"/>
              </a:rPr>
              <a:t> -</a:t>
            </a:r>
            <a:r>
              <a:rPr sz="3100" dirty="0">
                <a:solidFill>
                  <a:srgbClr val="FFFFFF"/>
                </a:solidFill>
                <a:latin typeface="Arial"/>
                <a:cs typeface="Arial"/>
              </a:rPr>
              <a:t> consciousness works to help people adapt to their environments.</a:t>
            </a:r>
          </a:p>
          <a:p>
            <a:pPr lvl="1" algn="l">
              <a:lnSpc>
                <a:spcPct val="110000"/>
              </a:lnSpc>
              <a:defRPr sz="1800"/>
            </a:pPr>
            <a:r>
              <a:rPr sz="3100" dirty="0">
                <a:solidFill>
                  <a:srgbClr val="FFFFFF"/>
                </a:solidFill>
                <a:latin typeface="Arial"/>
                <a:cs typeface="Arial"/>
              </a:rPr>
              <a:t>• Wrote the 1st Modern book of </a:t>
            </a:r>
            <a:r>
              <a:rPr lang="en-US" sz="3100" dirty="0">
                <a:solidFill>
                  <a:srgbClr val="FFFFFF"/>
                </a:solidFill>
                <a:latin typeface="Arial"/>
                <a:cs typeface="Arial"/>
              </a:rPr>
              <a:t>	</a:t>
            </a:r>
            <a:r>
              <a:rPr sz="3100" dirty="0">
                <a:solidFill>
                  <a:srgbClr val="FFFFFF"/>
                </a:solidFill>
                <a:latin typeface="Arial"/>
                <a:cs typeface="Arial"/>
              </a:rPr>
              <a:t>Psychology in 1890 - </a:t>
            </a:r>
            <a:r>
              <a:rPr sz="3100" i="1" dirty="0">
                <a:solidFill>
                  <a:srgbClr val="FFFFFF"/>
                </a:solidFill>
                <a:latin typeface="Arial"/>
                <a:cs typeface="Arial"/>
              </a:rPr>
              <a:t>The Principles of </a:t>
            </a:r>
            <a:r>
              <a:rPr lang="en-US" sz="3100" i="1" dirty="0">
                <a:solidFill>
                  <a:srgbClr val="FFFFFF"/>
                </a:solidFill>
                <a:latin typeface="Arial"/>
                <a:cs typeface="Arial"/>
              </a:rPr>
              <a:t>	</a:t>
            </a:r>
            <a:r>
              <a:rPr sz="3100" i="1" dirty="0">
                <a:solidFill>
                  <a:srgbClr val="FFFFFF"/>
                </a:solidFill>
                <a:latin typeface="Arial"/>
                <a:cs typeface="Arial"/>
              </a:rPr>
              <a:t>Psychology.</a:t>
            </a:r>
            <a:r>
              <a:rPr sz="3100" dirty="0">
                <a:solidFill>
                  <a:srgbClr val="FFFFFF"/>
                </a:solidFill>
                <a:latin typeface="Arial"/>
                <a:cs typeface="Arial"/>
              </a:rPr>
              <a:t> </a:t>
            </a:r>
          </a:p>
        </p:txBody>
      </p:sp>
      <p:grpSp>
        <p:nvGrpSpPr>
          <p:cNvPr id="141" name="Group 141"/>
          <p:cNvGrpSpPr/>
          <p:nvPr/>
        </p:nvGrpSpPr>
        <p:grpSpPr>
          <a:xfrm>
            <a:off x="-25400" y="6340"/>
            <a:ext cx="5283200" cy="7575560"/>
            <a:chOff x="63500" y="6340"/>
            <a:chExt cx="5283200" cy="7575559"/>
          </a:xfrm>
        </p:grpSpPr>
        <p:pic>
          <p:nvPicPr>
            <p:cNvPr id="139" name="Horses in Motion.jpg"/>
            <p:cNvPicPr/>
            <p:nvPr/>
          </p:nvPicPr>
          <p:blipFill>
            <a:blip r:embed="rId5"/>
            <a:srcRect r="25179" b="20976"/>
            <a:stretch>
              <a:fillRect/>
            </a:stretch>
          </p:blipFill>
          <p:spPr>
            <a:xfrm>
              <a:off x="63500" y="6340"/>
              <a:ext cx="5283200" cy="3816360"/>
            </a:xfrm>
            <a:prstGeom prst="rect">
              <a:avLst/>
            </a:prstGeom>
            <a:ln w="12700" cap="flat">
              <a:noFill/>
              <a:miter lim="400000"/>
            </a:ln>
            <a:effectLst/>
          </p:spPr>
        </p:pic>
        <p:pic>
          <p:nvPicPr>
            <p:cNvPr id="140" name="Horses in Motion.jpg"/>
            <p:cNvPicPr/>
            <p:nvPr/>
          </p:nvPicPr>
          <p:blipFill>
            <a:blip r:embed="rId5"/>
            <a:srcRect r="25179" b="20976"/>
            <a:stretch>
              <a:fillRect/>
            </a:stretch>
          </p:blipFill>
          <p:spPr>
            <a:xfrm>
              <a:off x="63500" y="3765540"/>
              <a:ext cx="5283200" cy="3816360"/>
            </a:xfrm>
            <a:prstGeom prst="rect">
              <a:avLst/>
            </a:prstGeom>
            <a:ln w="12700" cap="flat">
              <a:noFill/>
              <a:miter lim="400000"/>
            </a:ln>
            <a:effectLst/>
          </p:spPr>
        </p:pic>
      </p:grpSp>
      <p:pic>
        <p:nvPicPr>
          <p:cNvPr id="142" name="james.jpg"/>
          <p:cNvPicPr/>
          <p:nvPr/>
        </p:nvPicPr>
        <p:blipFill>
          <a:blip r:embed="rId6"/>
          <a:stretch>
            <a:fillRect/>
          </a:stretch>
        </p:blipFill>
        <p:spPr>
          <a:xfrm>
            <a:off x="101600" y="-29975"/>
            <a:ext cx="5181600" cy="7596754"/>
          </a:xfrm>
          <a:prstGeom prst="rect">
            <a:avLst/>
          </a:prstGeom>
          <a:ln w="12700">
            <a:miter lim="400000"/>
          </a:ln>
        </p:spPr>
      </p:pic>
      <p:sp>
        <p:nvSpPr>
          <p:cNvPr id="143" name="Shape 143"/>
          <p:cNvSpPr>
            <a:spLocks noGrp="1"/>
          </p:cNvSpPr>
          <p:nvPr>
            <p:ph type="title"/>
          </p:nvPr>
        </p:nvSpPr>
        <p:spPr>
          <a:xfrm>
            <a:off x="920551" y="7785100"/>
            <a:ext cx="6628707" cy="1701800"/>
          </a:xfrm>
          <a:prstGeom prst="rect">
            <a:avLst/>
          </a:prstGeom>
        </p:spPr>
        <p:txBody>
          <a:bodyPr/>
          <a:lstStyle>
            <a:lvl1pPr>
              <a:defRPr spc="4451"/>
            </a:lvl1pPr>
          </a:lstStyle>
          <a:p>
            <a:pPr lvl="0">
              <a:defRPr sz="1800" spc="0"/>
            </a:pPr>
            <a:r>
              <a:rPr sz="4200" spc="4451"/>
              <a:t>HISTORY</a:t>
            </a:r>
          </a:p>
        </p:txBody>
      </p:sp>
      <p:sp>
        <p:nvSpPr>
          <p:cNvPr id="144" name="Shape 144"/>
          <p:cNvSpPr/>
          <p:nvPr/>
        </p:nvSpPr>
        <p:spPr>
          <a:xfrm>
            <a:off x="5473700" y="1790770"/>
            <a:ext cx="7315200" cy="1752531"/>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b">
            <a:spAutoFit/>
          </a:bodyPr>
          <a:lstStyle/>
          <a:p>
            <a:pPr lvl="0" algn="l">
              <a:lnSpc>
                <a:spcPct val="110000"/>
              </a:lnSpc>
              <a:defRPr sz="1800"/>
            </a:pPr>
            <a:r>
              <a:rPr sz="4200" u="sng" dirty="0">
                <a:solidFill>
                  <a:srgbClr val="FFFFFF"/>
                </a:solidFill>
                <a:latin typeface="Arial"/>
                <a:cs typeface="Arial"/>
              </a:rPr>
              <a:t>Gestalt</a:t>
            </a:r>
            <a:r>
              <a:rPr sz="3100" dirty="0">
                <a:solidFill>
                  <a:srgbClr val="FFFFFF"/>
                </a:solidFill>
                <a:latin typeface="Arial"/>
                <a:cs typeface="Arial"/>
              </a:rPr>
              <a:t> - consciousness can be best understood by observing it as a total experience rather than breaking it down.</a:t>
            </a:r>
          </a:p>
        </p:txBody>
      </p:sp>
      <p:sp>
        <p:nvSpPr>
          <p:cNvPr id="145" name="Shape 145"/>
          <p:cNvSpPr>
            <a:spLocks noGrp="1"/>
          </p:cNvSpPr>
          <p:nvPr>
            <p:ph type="body" idx="1"/>
          </p:nvPr>
        </p:nvSpPr>
        <p:spPr>
          <a:prstGeom prst="rect">
            <a:avLst/>
          </a:prstGeom>
        </p:spPr>
        <p:txBody>
          <a:bodyPr/>
          <a:lstStyle>
            <a:lvl1pPr>
              <a:defRPr spc="1092"/>
            </a:lvl1pPr>
          </a:lstStyle>
          <a:p>
            <a:pPr lvl="0">
              <a:defRPr sz="1800" spc="0">
                <a:solidFill>
                  <a:srgbClr val="000000"/>
                </a:solidFill>
              </a:defRPr>
            </a:pPr>
            <a:r>
              <a:rPr lang="en-US" sz="2600" spc="1092" dirty="0">
                <a:solidFill>
                  <a:srgbClr val="A9A9A9"/>
                </a:solidFill>
              </a:rPr>
              <a:t>o</a:t>
            </a:r>
            <a:r>
              <a:rPr sz="2600" spc="1092" dirty="0">
                <a:solidFill>
                  <a:srgbClr val="A9A9A9"/>
                </a:solidFill>
              </a:rPr>
              <a:t>f Psychology</a:t>
            </a:r>
          </a:p>
        </p:txBody>
      </p:sp>
      <p:pic>
        <p:nvPicPr>
          <p:cNvPr id="15" name="Picture 14" descr="Big Ideas White.pn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2423597" y="9584825"/>
            <a:ext cx="555803" cy="168775"/>
          </a:xfrm>
          <a:prstGeom prst="rect">
            <a:avLst/>
          </a:prstGeom>
          <a:effectLst>
            <a:outerShdw blurRad="50800" dir="2700000" algn="tl" rotWithShape="0">
              <a:srgbClr val="000000"/>
            </a:outerShdw>
          </a:effectLst>
        </p:spPr>
      </p:pic>
    </p:spTree>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withEffect">
                                  <p:stCondLst>
                                    <p:cond delay="0"/>
                                  </p:stCondLst>
                                  <p:childTnLst>
                                    <p:set>
                                      <p:cBhvr>
                                        <p:cTn id="6" dur="1" fill="hold">
                                          <p:stCondLst>
                                            <p:cond delay="0"/>
                                          </p:stCondLst>
                                        </p:cTn>
                                        <p:tgtEl>
                                          <p:spTgt spid="144"/>
                                        </p:tgtEl>
                                        <p:attrNameLst>
                                          <p:attrName>style.visibility</p:attrName>
                                        </p:attrNameLst>
                                      </p:cBhvr>
                                      <p:to>
                                        <p:strVal val="visible"/>
                                      </p:to>
                                    </p:set>
                                    <p:animEffect transition="in" filter="fade">
                                      <p:cBhvr>
                                        <p:cTn id="7" dur="2000"/>
                                        <p:tgtEl>
                                          <p:spTgt spid="14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2" nodeType="clickEffect">
                                  <p:stCondLst>
                                    <p:cond delay="0"/>
                                  </p:stCondLst>
                                  <p:iterate>
                                    <p:tmAbs val="0"/>
                                  </p:iterate>
                                  <p:childTnLst>
                                    <p:set>
                                      <p:cBhvr>
                                        <p:cTn id="11" fill="hold"/>
                                        <p:tgtEl>
                                          <p:spTgt spid="135"/>
                                        </p:tgtEl>
                                        <p:attrNameLst>
                                          <p:attrName>style.visibility</p:attrName>
                                        </p:attrNameLst>
                                      </p:cBhvr>
                                      <p:to>
                                        <p:strVal val="visible"/>
                                      </p:to>
                                    </p:set>
                                    <p:animEffect transition="in" filter="blinds(horizontal)">
                                      <p:cBhvr>
                                        <p:cTn id="12" dur="1500"/>
                                        <p:tgtEl>
                                          <p:spTgt spid="135"/>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3" nodeType="clickEffect">
                                  <p:stCondLst>
                                    <p:cond delay="0"/>
                                  </p:stCondLst>
                                  <p:iterate>
                                    <p:tmAbs val="0"/>
                                  </p:iterate>
                                  <p:childTnLst>
                                    <p:set>
                                      <p:cBhvr>
                                        <p:cTn id="16" fill="hold"/>
                                        <p:tgtEl>
                                          <p:spTgt spid="141"/>
                                        </p:tgtEl>
                                        <p:attrNameLst>
                                          <p:attrName>style.visibility</p:attrName>
                                        </p:attrNameLst>
                                      </p:cBhvr>
                                      <p:to>
                                        <p:strVal val="visible"/>
                                      </p:to>
                                    </p:set>
                                    <p:animEffect transition="in" filter="blinds(horizontal)">
                                      <p:cBhvr>
                                        <p:cTn id="17" dur="1500"/>
                                        <p:tgtEl>
                                          <p:spTgt spid="14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4" nodeType="clickEffect">
                                  <p:stCondLst>
                                    <p:cond delay="0"/>
                                  </p:stCondLst>
                                  <p:childTnLst>
                                    <p:set>
                                      <p:cBhvr>
                                        <p:cTn id="21" dur="1" fill="hold">
                                          <p:stCondLst>
                                            <p:cond delay="0"/>
                                          </p:stCondLst>
                                        </p:cTn>
                                        <p:tgtEl>
                                          <p:spTgt spid="138"/>
                                        </p:tgtEl>
                                        <p:attrNameLst>
                                          <p:attrName>style.visibility</p:attrName>
                                        </p:attrNameLst>
                                      </p:cBhvr>
                                      <p:to>
                                        <p:strVal val="visible"/>
                                      </p:to>
                                    </p:set>
                                    <p:animEffect transition="in" filter="fade">
                                      <p:cBhvr>
                                        <p:cTn id="22" dur="500"/>
                                        <p:tgtEl>
                                          <p:spTgt spid="138"/>
                                        </p:tgtEl>
                                      </p:cBhvr>
                                    </p:animEffect>
                                  </p:childTnLst>
                                </p:cTn>
                              </p:par>
                            </p:childTnLst>
                          </p:cTn>
                        </p:par>
                        <p:par>
                          <p:cTn id="23" fill="hold">
                            <p:stCondLst>
                              <p:cond delay="500"/>
                            </p:stCondLst>
                            <p:childTnLst>
                              <p:par>
                                <p:cTn id="24" presetID="3" presetClass="entr" presetSubtype="10" fill="hold" grpId="5" nodeType="afterEffect">
                                  <p:stCondLst>
                                    <p:cond delay="0"/>
                                  </p:stCondLst>
                                  <p:iterate>
                                    <p:tmAbs val="0"/>
                                  </p:iterate>
                                  <p:childTnLst>
                                    <p:set>
                                      <p:cBhvr>
                                        <p:cTn id="25" fill="hold"/>
                                        <p:tgtEl>
                                          <p:spTgt spid="142"/>
                                        </p:tgtEl>
                                        <p:attrNameLst>
                                          <p:attrName>style.visibility</p:attrName>
                                        </p:attrNameLst>
                                      </p:cBhvr>
                                      <p:to>
                                        <p:strVal val="visible"/>
                                      </p:to>
                                    </p:set>
                                    <p:animEffect transition="in" filter="blinds(horizontal)">
                                      <p:cBhvr>
                                        <p:cTn id="26" dur="2000"/>
                                        <p:tgtEl>
                                          <p:spTgt spid="1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5" grpId="2" animBg="1" advAuto="0"/>
      <p:bldP spid="138" grpId="4" animBg="1" advAuto="0"/>
      <p:bldP spid="141" grpId="3" animBg="1" advAuto="0"/>
      <p:bldP spid="142" grpId="5" animBg="1" advAuto="0"/>
      <p:bldP spid="144" grpId="1" animBg="1" advAuto="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9" name="freud.jpg"/>
          <p:cNvPicPr/>
          <p:nvPr/>
        </p:nvPicPr>
        <p:blipFill>
          <a:blip r:embed="rId3"/>
          <a:stretch>
            <a:fillRect/>
          </a:stretch>
        </p:blipFill>
        <p:spPr>
          <a:xfrm>
            <a:off x="-381000" y="-69850"/>
            <a:ext cx="5600700" cy="7616953"/>
          </a:xfrm>
          <a:prstGeom prst="rect">
            <a:avLst/>
          </a:prstGeom>
          <a:ln w="12700">
            <a:miter lim="400000"/>
          </a:ln>
        </p:spPr>
      </p:pic>
      <p:grpSp>
        <p:nvGrpSpPr>
          <p:cNvPr id="2" name="Group 1"/>
          <p:cNvGrpSpPr/>
          <p:nvPr/>
        </p:nvGrpSpPr>
        <p:grpSpPr>
          <a:xfrm>
            <a:off x="-168679" y="0"/>
            <a:ext cx="5375679" cy="7569200"/>
            <a:chOff x="-168679" y="0"/>
            <a:chExt cx="5375679" cy="7569200"/>
          </a:xfrm>
        </p:grpSpPr>
        <p:sp>
          <p:nvSpPr>
            <p:cNvPr id="30" name="Rectangle 29"/>
            <p:cNvSpPr/>
            <p:nvPr/>
          </p:nvSpPr>
          <p:spPr>
            <a:xfrm>
              <a:off x="-150072" y="0"/>
              <a:ext cx="5324879" cy="7569200"/>
            </a:xfrm>
            <a:prstGeom prst="rect">
              <a:avLst/>
            </a:prstGeom>
            <a:solidFill>
              <a:schemeClr val="tx1"/>
            </a:solidFill>
            <a:ln w="25400" cap="flat">
              <a:solidFill>
                <a:srgbClr val="000000"/>
              </a:solidFill>
              <a:prstDash val="solid"/>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000000"/>
                </a:solidFill>
                <a:effectLst/>
                <a:uFillTx/>
                <a:latin typeface="+mn-lt"/>
                <a:ea typeface="+mn-ea"/>
                <a:cs typeface="+mn-cs"/>
                <a:sym typeface="Helvetica Neue Light"/>
              </a:endParaRPr>
            </a:p>
          </p:txBody>
        </p:sp>
        <p:pic>
          <p:nvPicPr>
            <p:cNvPr id="31" name="Picture 2" descr="C:\Users\beattwr\Desktop\freud action figure.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8679" y="2174764"/>
              <a:ext cx="5375679" cy="5375679"/>
            </a:xfrm>
            <a:prstGeom prst="rect">
              <a:avLst/>
            </a:prstGeom>
            <a:noFill/>
            <a:extLst>
              <a:ext uri="{909E8E84-426E-40dd-AFC4-6F175D3DCCD1}">
                <a14:hiddenFill xmlns:a14="http://schemas.microsoft.com/office/drawing/2010/main" xmlns="">
                  <a:solidFill>
                    <a:srgbClr val="FFFFFF"/>
                  </a:solidFill>
                </a14:hiddenFill>
              </a:ext>
            </a:extLst>
          </p:spPr>
        </p:pic>
        <p:pic>
          <p:nvPicPr>
            <p:cNvPr id="32" name="Picture 3" descr="C:\Users\beattwr\Desktop\sigmund__bobble_head__freud_by_insolitus85-d4kkjnk.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95" y="30026"/>
              <a:ext cx="1862781" cy="2795115"/>
            </a:xfrm>
            <a:prstGeom prst="rect">
              <a:avLst/>
            </a:prstGeom>
            <a:noFill/>
            <a:extLst>
              <a:ext uri="{909E8E84-426E-40dd-AFC4-6F175D3DCCD1}">
                <a14:hiddenFill xmlns:a14="http://schemas.microsoft.com/office/drawing/2010/main" xmlns="">
                  <a:solidFill>
                    <a:srgbClr val="FFFFFF"/>
                  </a:solidFill>
                </a14:hiddenFill>
              </a:ext>
            </a:extLst>
          </p:spPr>
        </p:pic>
      </p:grpSp>
      <p:sp>
        <p:nvSpPr>
          <p:cNvPr id="150" name="Shape 150"/>
          <p:cNvSpPr/>
          <p:nvPr/>
        </p:nvSpPr>
        <p:spPr>
          <a:xfrm>
            <a:off x="5219700" y="-12700"/>
            <a:ext cx="7823200" cy="7569200"/>
          </a:xfrm>
          <a:prstGeom prst="rect">
            <a:avLst/>
          </a:prstGeom>
          <a:solidFill/>
          <a:ln w="25400">
            <a:solidFill/>
            <a:miter lim="400000"/>
          </a:ln>
        </p:spPr>
        <p:txBody>
          <a:bodyPr lIns="0" tIns="0" rIns="0" bIns="0" anchor="ctr"/>
          <a:lstStyle/>
          <a:p>
            <a:pPr lvl="0">
              <a:defRPr sz="3600"/>
            </a:pPr>
            <a:endParaRPr/>
          </a:p>
        </p:txBody>
      </p:sp>
      <p:sp>
        <p:nvSpPr>
          <p:cNvPr id="151" name="Shape 151"/>
          <p:cNvSpPr/>
          <p:nvPr/>
        </p:nvSpPr>
        <p:spPr>
          <a:xfrm>
            <a:off x="5270500" y="349356"/>
            <a:ext cx="7670800" cy="88254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b">
            <a:spAutoFit/>
          </a:bodyPr>
          <a:lstStyle/>
          <a:p>
            <a:pPr lvl="0" algn="l">
              <a:defRPr sz="1800"/>
            </a:pPr>
            <a:r>
              <a:rPr sz="5200" spc="2964">
                <a:solidFill>
                  <a:srgbClr val="FFFFFF"/>
                </a:solidFill>
              </a:rPr>
              <a:t>I.HISTORY</a:t>
            </a:r>
          </a:p>
        </p:txBody>
      </p:sp>
      <p:sp>
        <p:nvSpPr>
          <p:cNvPr id="152" name="Shape 152"/>
          <p:cNvSpPr/>
          <p:nvPr/>
        </p:nvSpPr>
        <p:spPr>
          <a:xfrm>
            <a:off x="5613400" y="1192520"/>
            <a:ext cx="7315200" cy="3315981"/>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b">
            <a:spAutoFit/>
          </a:bodyPr>
          <a:lstStyle/>
          <a:p>
            <a:pPr lvl="0" algn="l">
              <a:defRPr sz="1800"/>
            </a:pPr>
            <a:r>
              <a:rPr sz="4200" u="sng" dirty="0">
                <a:solidFill>
                  <a:srgbClr val="FFFFFF"/>
                </a:solidFill>
              </a:rPr>
              <a:t>Sigmund Freud </a:t>
            </a:r>
            <a:r>
              <a:rPr sz="3100" u="sng" dirty="0">
                <a:solidFill>
                  <a:srgbClr val="FFFFFF"/>
                </a:solidFill>
              </a:rPr>
              <a:t>- </a:t>
            </a:r>
            <a:r>
              <a:rPr sz="4200" u="sng" dirty="0">
                <a:solidFill>
                  <a:srgbClr val="FFFFFF"/>
                </a:solidFill>
              </a:rPr>
              <a:t>Psychoanalysis</a:t>
            </a:r>
          </a:p>
          <a:p>
            <a:pPr lvl="0" algn="l">
              <a:defRPr sz="1800"/>
            </a:pPr>
            <a:r>
              <a:rPr sz="3100" dirty="0">
                <a:solidFill>
                  <a:srgbClr val="FFFFFF"/>
                </a:solidFill>
              </a:rPr>
              <a:t>unconscious motives &amp; internal conflicts determine behavior.</a:t>
            </a:r>
          </a:p>
          <a:p>
            <a:pPr marL="762488" lvl="1" indent="-317988" algn="l">
              <a:buSzPct val="100000"/>
              <a:buChar char="-"/>
              <a:defRPr sz="1800"/>
            </a:pPr>
            <a:r>
              <a:rPr sz="3100" dirty="0">
                <a:solidFill>
                  <a:srgbClr val="FFFFFF"/>
                </a:solidFill>
              </a:rPr>
              <a:t>most famous psychologist </a:t>
            </a:r>
          </a:p>
          <a:p>
            <a:pPr marL="762488" lvl="1" indent="-317988" algn="l">
              <a:buSzPct val="100000"/>
              <a:buChar char="-"/>
              <a:defRPr sz="1800"/>
            </a:pPr>
            <a:r>
              <a:rPr sz="3100" dirty="0">
                <a:solidFill>
                  <a:srgbClr val="FFFFFF"/>
                </a:solidFill>
              </a:rPr>
              <a:t>part of pop culture</a:t>
            </a:r>
          </a:p>
        </p:txBody>
      </p:sp>
      <p:sp>
        <p:nvSpPr>
          <p:cNvPr id="153" name="Shape 153"/>
          <p:cNvSpPr/>
          <p:nvPr/>
        </p:nvSpPr>
        <p:spPr>
          <a:xfrm>
            <a:off x="252154" y="7641772"/>
            <a:ext cx="12497136" cy="128"/>
          </a:xfrm>
          <a:prstGeom prst="line">
            <a:avLst/>
          </a:prstGeom>
          <a:ln w="50800">
            <a:solidFill>
              <a:srgbClr val="484848"/>
            </a:solidFill>
            <a:miter lim="400000"/>
          </a:ln>
        </p:spPr>
        <p:txBody>
          <a:bodyPr lIns="0" tIns="0" rIns="0" bIns="0" anchor="ctr"/>
          <a:lstStyle/>
          <a:p>
            <a:pPr lvl="0" algn="l" defTabSz="457200">
              <a:defRPr sz="1200">
                <a:latin typeface="Helvetica"/>
                <a:ea typeface="Helvetica"/>
                <a:cs typeface="Helvetica"/>
                <a:sym typeface="Helvetica"/>
              </a:defRPr>
            </a:pPr>
            <a:endParaRPr/>
          </a:p>
        </p:txBody>
      </p:sp>
      <p:sp>
        <p:nvSpPr>
          <p:cNvPr id="154" name="Shape 154"/>
          <p:cNvSpPr/>
          <p:nvPr/>
        </p:nvSpPr>
        <p:spPr>
          <a:xfrm flipH="1">
            <a:off x="1221014" y="7438572"/>
            <a:ext cx="9041" cy="400958"/>
          </a:xfrm>
          <a:prstGeom prst="line">
            <a:avLst/>
          </a:prstGeom>
          <a:ln w="50800">
            <a:solidFill>
              <a:srgbClr val="484848"/>
            </a:solidFill>
            <a:miter lim="400000"/>
          </a:ln>
          <a:effectLst>
            <a:outerShdw blurRad="25400" dir="2700000" rotWithShape="0">
              <a:srgbClr val="FFFFFF"/>
            </a:outerShdw>
          </a:effectLst>
        </p:spPr>
        <p:txBody>
          <a:bodyPr lIns="0" tIns="0" rIns="0" bIns="0" anchor="ctr"/>
          <a:lstStyle/>
          <a:p>
            <a:pPr lvl="0" algn="l" defTabSz="457200">
              <a:defRPr sz="1200">
                <a:latin typeface="Helvetica"/>
                <a:ea typeface="Helvetica"/>
                <a:cs typeface="Helvetica"/>
                <a:sym typeface="Helvetica"/>
              </a:defRPr>
            </a:pPr>
            <a:endParaRPr/>
          </a:p>
        </p:txBody>
      </p:sp>
      <p:sp>
        <p:nvSpPr>
          <p:cNvPr id="155" name="Shape 155"/>
          <p:cNvSpPr/>
          <p:nvPr/>
        </p:nvSpPr>
        <p:spPr>
          <a:xfrm flipH="1">
            <a:off x="11419113" y="7425872"/>
            <a:ext cx="9041" cy="400958"/>
          </a:xfrm>
          <a:prstGeom prst="line">
            <a:avLst/>
          </a:prstGeom>
          <a:ln w="50800">
            <a:solidFill>
              <a:srgbClr val="484848"/>
            </a:solidFill>
            <a:miter lim="400000"/>
          </a:ln>
          <a:effectLst>
            <a:outerShdw blurRad="25400" dir="2700000" rotWithShape="0">
              <a:srgbClr val="FFFFFF"/>
            </a:outerShdw>
          </a:effectLst>
        </p:spPr>
        <p:txBody>
          <a:bodyPr lIns="0" tIns="0" rIns="0" bIns="0" anchor="ctr"/>
          <a:lstStyle/>
          <a:p>
            <a:pPr lvl="0" algn="l" defTabSz="457200">
              <a:defRPr sz="1200">
                <a:latin typeface="Helvetica"/>
                <a:ea typeface="Helvetica"/>
                <a:cs typeface="Helvetica"/>
                <a:sym typeface="Helvetica"/>
              </a:defRPr>
            </a:pPr>
            <a:endParaRPr/>
          </a:p>
        </p:txBody>
      </p:sp>
      <p:sp>
        <p:nvSpPr>
          <p:cNvPr id="156" name="Shape 156"/>
          <p:cNvSpPr/>
          <p:nvPr/>
        </p:nvSpPr>
        <p:spPr>
          <a:xfrm flipH="1">
            <a:off x="3176814" y="7425872"/>
            <a:ext cx="9041" cy="400958"/>
          </a:xfrm>
          <a:prstGeom prst="line">
            <a:avLst/>
          </a:prstGeom>
          <a:ln w="50800">
            <a:solidFill>
              <a:srgbClr val="484848"/>
            </a:solidFill>
            <a:miter lim="400000"/>
          </a:ln>
          <a:effectLst>
            <a:outerShdw blurRad="25400" dir="2700000" rotWithShape="0">
              <a:srgbClr val="FFFFFF"/>
            </a:outerShdw>
          </a:effectLst>
        </p:spPr>
        <p:txBody>
          <a:bodyPr lIns="0" tIns="0" rIns="0" bIns="0" anchor="ctr"/>
          <a:lstStyle/>
          <a:p>
            <a:pPr lvl="0" algn="l" defTabSz="457200">
              <a:defRPr sz="1200">
                <a:latin typeface="Helvetica"/>
                <a:ea typeface="Helvetica"/>
                <a:cs typeface="Helvetica"/>
                <a:sym typeface="Helvetica"/>
              </a:defRPr>
            </a:pPr>
            <a:endParaRPr/>
          </a:p>
        </p:txBody>
      </p:sp>
      <p:sp>
        <p:nvSpPr>
          <p:cNvPr id="157" name="Shape 157"/>
          <p:cNvSpPr/>
          <p:nvPr/>
        </p:nvSpPr>
        <p:spPr>
          <a:xfrm flipH="1">
            <a:off x="5132614" y="7425872"/>
            <a:ext cx="9041" cy="400958"/>
          </a:xfrm>
          <a:prstGeom prst="line">
            <a:avLst/>
          </a:prstGeom>
          <a:ln w="50800">
            <a:solidFill>
              <a:srgbClr val="484848"/>
            </a:solidFill>
            <a:miter lim="400000"/>
          </a:ln>
          <a:effectLst>
            <a:outerShdw blurRad="25400" dir="2700000" rotWithShape="0">
              <a:srgbClr val="FFFFFF"/>
            </a:outerShdw>
          </a:effectLst>
        </p:spPr>
        <p:txBody>
          <a:bodyPr lIns="0" tIns="0" rIns="0" bIns="0" anchor="ctr"/>
          <a:lstStyle/>
          <a:p>
            <a:pPr lvl="0" algn="l" defTabSz="457200">
              <a:defRPr sz="1200">
                <a:latin typeface="Helvetica"/>
                <a:ea typeface="Helvetica"/>
                <a:cs typeface="Helvetica"/>
                <a:sym typeface="Helvetica"/>
              </a:defRPr>
            </a:pPr>
            <a:endParaRPr/>
          </a:p>
        </p:txBody>
      </p:sp>
      <p:sp>
        <p:nvSpPr>
          <p:cNvPr id="158" name="Shape 158"/>
          <p:cNvSpPr/>
          <p:nvPr/>
        </p:nvSpPr>
        <p:spPr>
          <a:xfrm flipH="1">
            <a:off x="7113813" y="7425872"/>
            <a:ext cx="9041" cy="400958"/>
          </a:xfrm>
          <a:prstGeom prst="line">
            <a:avLst/>
          </a:prstGeom>
          <a:ln w="50800">
            <a:solidFill>
              <a:srgbClr val="484848"/>
            </a:solidFill>
            <a:miter lim="400000"/>
          </a:ln>
          <a:effectLst>
            <a:outerShdw blurRad="25400" dir="2700000" rotWithShape="0">
              <a:srgbClr val="FFFFFF"/>
            </a:outerShdw>
          </a:effectLst>
        </p:spPr>
        <p:txBody>
          <a:bodyPr lIns="0" tIns="0" rIns="0" bIns="0" anchor="ctr"/>
          <a:lstStyle/>
          <a:p>
            <a:pPr lvl="0" algn="l" defTabSz="457200">
              <a:defRPr sz="1200">
                <a:latin typeface="Helvetica"/>
                <a:ea typeface="Helvetica"/>
                <a:cs typeface="Helvetica"/>
                <a:sym typeface="Helvetica"/>
              </a:defRPr>
            </a:pPr>
            <a:endParaRPr/>
          </a:p>
        </p:txBody>
      </p:sp>
      <p:sp>
        <p:nvSpPr>
          <p:cNvPr id="159" name="Shape 159"/>
          <p:cNvSpPr/>
          <p:nvPr/>
        </p:nvSpPr>
        <p:spPr>
          <a:xfrm flipH="1">
            <a:off x="9222013" y="7438572"/>
            <a:ext cx="9041" cy="400958"/>
          </a:xfrm>
          <a:prstGeom prst="line">
            <a:avLst/>
          </a:prstGeom>
          <a:ln w="50800">
            <a:solidFill>
              <a:srgbClr val="484848"/>
            </a:solidFill>
            <a:miter lim="400000"/>
          </a:ln>
          <a:effectLst>
            <a:outerShdw blurRad="25400" dir="2700000" rotWithShape="0">
              <a:srgbClr val="FFFFFF"/>
            </a:outerShdw>
          </a:effectLst>
        </p:spPr>
        <p:txBody>
          <a:bodyPr lIns="0" tIns="0" rIns="0" bIns="0" anchor="ctr"/>
          <a:lstStyle/>
          <a:p>
            <a:pPr lvl="0" algn="l" defTabSz="457200">
              <a:defRPr sz="1200">
                <a:latin typeface="Helvetica"/>
                <a:ea typeface="Helvetica"/>
                <a:cs typeface="Helvetica"/>
                <a:sym typeface="Helvetica"/>
              </a:defRPr>
            </a:pPr>
            <a:endParaRPr/>
          </a:p>
        </p:txBody>
      </p:sp>
      <p:sp>
        <p:nvSpPr>
          <p:cNvPr id="160" name="Shape 160"/>
          <p:cNvSpPr/>
          <p:nvPr/>
        </p:nvSpPr>
        <p:spPr>
          <a:xfrm>
            <a:off x="589686" y="7023100"/>
            <a:ext cx="1285990" cy="368300"/>
          </a:xfrm>
          <a:prstGeom prst="rect">
            <a:avLst/>
          </a:prstGeom>
          <a:ln w="12700">
            <a:miter lim="400000"/>
          </a:ln>
          <a:effectLst>
            <a:outerShdw blurRad="25400" dir="2700000" rotWithShape="0">
              <a:srgbClr val="000000"/>
            </a:outerShdw>
          </a:effectLst>
          <a:extLst>
            <a:ext uri="{C572A759-6A51-4108-AA02-DFA0A04FC94B}">
              <ma14:wrappingTextBoxFlag xmlns:ma14="http://schemas.microsoft.com/office/mac/drawingml/2011/main" xmlns="" val="1"/>
            </a:ext>
          </a:extLst>
        </p:spPr>
        <p:txBody>
          <a:bodyPr wrap="none" lIns="0" tIns="0" rIns="0" bIns="0" anchor="b">
            <a:spAutoFit/>
          </a:bodyPr>
          <a:lstStyle>
            <a:lvl1pPr>
              <a:defRPr sz="17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700" b="1">
                <a:solidFill>
                  <a:srgbClr val="FFFFFF"/>
                </a:solidFill>
              </a:rPr>
              <a:t>Early 1600s</a:t>
            </a:r>
          </a:p>
        </p:txBody>
      </p:sp>
      <p:sp>
        <p:nvSpPr>
          <p:cNvPr id="161" name="Shape 161"/>
          <p:cNvSpPr/>
          <p:nvPr/>
        </p:nvSpPr>
        <p:spPr>
          <a:xfrm>
            <a:off x="191275" y="7779767"/>
            <a:ext cx="2070101" cy="1313433"/>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b">
            <a:spAutoFit/>
          </a:bodyPr>
          <a:lstStyle/>
          <a:p>
            <a:pPr lvl="0">
              <a:defRPr sz="1800"/>
            </a:pPr>
            <a:r>
              <a:rPr sz="2000" spc="-59"/>
              <a:t>Descartes &amp; Bacon </a:t>
            </a:r>
          </a:p>
          <a:p>
            <a:pPr lvl="0">
              <a:defRPr sz="1800"/>
            </a:pPr>
            <a:r>
              <a:rPr sz="2000" spc="-59"/>
              <a:t>develop Scientific Method</a:t>
            </a:r>
          </a:p>
        </p:txBody>
      </p:sp>
      <p:sp>
        <p:nvSpPr>
          <p:cNvPr id="162" name="Shape 162"/>
          <p:cNvSpPr/>
          <p:nvPr/>
        </p:nvSpPr>
        <p:spPr>
          <a:xfrm>
            <a:off x="2827745" y="7023100"/>
            <a:ext cx="594462" cy="368300"/>
          </a:xfrm>
          <a:prstGeom prst="rect">
            <a:avLst/>
          </a:prstGeom>
          <a:ln w="12700">
            <a:miter lim="400000"/>
          </a:ln>
          <a:effectLst>
            <a:outerShdw blurRad="25400" dir="2700000" rotWithShape="0">
              <a:srgbClr val="000000"/>
            </a:outerShdw>
          </a:effectLst>
          <a:extLst>
            <a:ext uri="{C572A759-6A51-4108-AA02-DFA0A04FC94B}">
              <ma14:wrappingTextBoxFlag xmlns:ma14="http://schemas.microsoft.com/office/mac/drawingml/2011/main" xmlns="" val="1"/>
            </a:ext>
          </a:extLst>
        </p:spPr>
        <p:txBody>
          <a:bodyPr wrap="none" lIns="0" tIns="0" rIns="0" bIns="0" anchor="b">
            <a:spAutoFit/>
          </a:bodyPr>
          <a:lstStyle>
            <a:lvl1pPr>
              <a:defRPr sz="17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700" b="1">
                <a:solidFill>
                  <a:srgbClr val="FFFFFF"/>
                </a:solidFill>
              </a:rPr>
              <a:t>1879</a:t>
            </a:r>
          </a:p>
        </p:txBody>
      </p:sp>
      <p:sp>
        <p:nvSpPr>
          <p:cNvPr id="163" name="Shape 163"/>
          <p:cNvSpPr/>
          <p:nvPr/>
        </p:nvSpPr>
        <p:spPr>
          <a:xfrm>
            <a:off x="2197875" y="7779767"/>
            <a:ext cx="2070101" cy="1313433"/>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b">
            <a:spAutoFit/>
          </a:bodyPr>
          <a:lstStyle>
            <a:lvl1pPr>
              <a:defRPr sz="2000" spc="-39"/>
            </a:lvl1pPr>
          </a:lstStyle>
          <a:p>
            <a:pPr lvl="0">
              <a:defRPr sz="1800" spc="0"/>
            </a:pPr>
            <a:r>
              <a:rPr sz="2000" spc="-39"/>
              <a:t>Birth of Modern Psychology - Wilhelm Wundt’s 1st Lab</a:t>
            </a:r>
          </a:p>
        </p:txBody>
      </p:sp>
      <p:sp>
        <p:nvSpPr>
          <p:cNvPr id="164" name="Shape 164"/>
          <p:cNvSpPr/>
          <p:nvPr/>
        </p:nvSpPr>
        <p:spPr>
          <a:xfrm>
            <a:off x="4789077" y="7023100"/>
            <a:ext cx="710401" cy="368300"/>
          </a:xfrm>
          <a:prstGeom prst="rect">
            <a:avLst/>
          </a:prstGeom>
          <a:ln w="12700">
            <a:miter lim="400000"/>
          </a:ln>
          <a:effectLst>
            <a:outerShdw blurRad="25400" dir="2700000" rotWithShape="0">
              <a:srgbClr val="000000"/>
            </a:outerShdw>
          </a:effectLst>
          <a:extLst>
            <a:ext uri="{C572A759-6A51-4108-AA02-DFA0A04FC94B}">
              <ma14:wrappingTextBoxFlag xmlns:ma14="http://schemas.microsoft.com/office/mac/drawingml/2011/main" xmlns="" val="1"/>
            </a:ext>
          </a:extLst>
        </p:spPr>
        <p:txBody>
          <a:bodyPr wrap="none" lIns="0" tIns="0" rIns="0" bIns="0" anchor="b">
            <a:spAutoFit/>
          </a:bodyPr>
          <a:lstStyle>
            <a:lvl1pPr>
              <a:defRPr sz="17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700" b="1">
                <a:solidFill>
                  <a:srgbClr val="FFFFFF"/>
                </a:solidFill>
              </a:rPr>
              <a:t>1880s</a:t>
            </a:r>
          </a:p>
        </p:txBody>
      </p:sp>
      <p:sp>
        <p:nvSpPr>
          <p:cNvPr id="165" name="Shape 165"/>
          <p:cNvSpPr/>
          <p:nvPr/>
        </p:nvSpPr>
        <p:spPr>
          <a:xfrm>
            <a:off x="4102875" y="7894067"/>
            <a:ext cx="2070101" cy="1008633"/>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b">
            <a:spAutoFit/>
          </a:bodyPr>
          <a:lstStyle>
            <a:lvl1pPr>
              <a:defRPr sz="2000" spc="-39"/>
            </a:lvl1pPr>
          </a:lstStyle>
          <a:p>
            <a:pPr lvl="0">
              <a:defRPr sz="1800" spc="0"/>
            </a:pPr>
            <a:r>
              <a:rPr sz="2000" spc="-39"/>
              <a:t>William James begins work in Functionalism</a:t>
            </a:r>
          </a:p>
        </p:txBody>
      </p:sp>
      <p:sp>
        <p:nvSpPr>
          <p:cNvPr id="166" name="Shape 166"/>
          <p:cNvSpPr/>
          <p:nvPr/>
        </p:nvSpPr>
        <p:spPr>
          <a:xfrm>
            <a:off x="6770276" y="7035800"/>
            <a:ext cx="710401" cy="368300"/>
          </a:xfrm>
          <a:prstGeom prst="rect">
            <a:avLst/>
          </a:prstGeom>
          <a:ln w="12700">
            <a:miter lim="400000"/>
          </a:ln>
          <a:effectLst>
            <a:outerShdw blurRad="25400" dir="2700000" rotWithShape="0">
              <a:srgbClr val="000000"/>
            </a:outerShdw>
          </a:effectLst>
          <a:extLst>
            <a:ext uri="{C572A759-6A51-4108-AA02-DFA0A04FC94B}">
              <ma14:wrappingTextBoxFlag xmlns:ma14="http://schemas.microsoft.com/office/mac/drawingml/2011/main" xmlns="" val="1"/>
            </a:ext>
          </a:extLst>
        </p:spPr>
        <p:txBody>
          <a:bodyPr wrap="none" lIns="0" tIns="0" rIns="0" bIns="0" anchor="b">
            <a:spAutoFit/>
          </a:bodyPr>
          <a:lstStyle>
            <a:lvl1pPr>
              <a:defRPr sz="17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700" b="1">
                <a:solidFill>
                  <a:srgbClr val="FFFFFF"/>
                </a:solidFill>
              </a:rPr>
              <a:t>1890s</a:t>
            </a:r>
          </a:p>
        </p:txBody>
      </p:sp>
      <p:sp>
        <p:nvSpPr>
          <p:cNvPr id="167" name="Shape 167"/>
          <p:cNvSpPr/>
          <p:nvPr/>
        </p:nvSpPr>
        <p:spPr>
          <a:xfrm>
            <a:off x="7378700" y="7912100"/>
            <a:ext cx="520700" cy="1524000"/>
          </a:xfrm>
          <a:prstGeom prst="rect">
            <a:avLst/>
          </a:prstGeom>
          <a:solidFill>
            <a:srgbClr val="FFFFFF"/>
          </a:solidFill>
          <a:ln w="25400">
            <a:miter lim="400000"/>
          </a:ln>
        </p:spPr>
        <p:txBody>
          <a:bodyPr lIns="0" tIns="0" rIns="0" bIns="0" anchor="ctr"/>
          <a:lstStyle/>
          <a:p>
            <a:pPr lvl="0">
              <a:defRPr sz="3600"/>
            </a:pPr>
            <a:endParaRPr/>
          </a:p>
        </p:txBody>
      </p:sp>
      <p:sp>
        <p:nvSpPr>
          <p:cNvPr id="168" name="Shape 168"/>
          <p:cNvSpPr/>
          <p:nvPr/>
        </p:nvSpPr>
        <p:spPr>
          <a:xfrm>
            <a:off x="6172975" y="7906767"/>
            <a:ext cx="1828801" cy="1008633"/>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b">
            <a:spAutoFit/>
          </a:bodyPr>
          <a:lstStyle>
            <a:lvl1pPr>
              <a:defRPr sz="2000" spc="-39"/>
            </a:lvl1pPr>
          </a:lstStyle>
          <a:p>
            <a:pPr lvl="0">
              <a:defRPr sz="1800" spc="0"/>
            </a:pPr>
            <a:r>
              <a:rPr sz="2000" spc="-39"/>
              <a:t>Freud develops his work in psychoanalysis</a:t>
            </a:r>
          </a:p>
        </p:txBody>
      </p:sp>
      <p:sp>
        <p:nvSpPr>
          <p:cNvPr id="169" name="Shape 169"/>
          <p:cNvSpPr/>
          <p:nvPr/>
        </p:nvSpPr>
        <p:spPr>
          <a:xfrm>
            <a:off x="252154" y="7641772"/>
            <a:ext cx="6881518" cy="128"/>
          </a:xfrm>
          <a:prstGeom prst="line">
            <a:avLst/>
          </a:prstGeom>
          <a:ln w="50800">
            <a:solidFill/>
            <a:miter lim="400000"/>
          </a:ln>
          <a:effectLst>
            <a:outerShdw blurRad="38100" dist="76200" dir="7920000" rotWithShape="0">
              <a:srgbClr val="000000"/>
            </a:outerShdw>
          </a:effectLst>
        </p:spPr>
        <p:txBody>
          <a:bodyPr lIns="0" tIns="0" rIns="0" bIns="0" anchor="ctr"/>
          <a:lstStyle/>
          <a:p>
            <a:pPr lvl="0" algn="l" defTabSz="457200">
              <a:defRPr sz="1200">
                <a:latin typeface="Helvetica"/>
                <a:ea typeface="Helvetica"/>
                <a:cs typeface="Helvetica"/>
                <a:sym typeface="Helvetica"/>
              </a:defRPr>
            </a:pPr>
            <a:endParaRPr/>
          </a:p>
        </p:txBody>
      </p:sp>
      <p:sp>
        <p:nvSpPr>
          <p:cNvPr id="170" name="Shape 170"/>
          <p:cNvSpPr/>
          <p:nvPr/>
        </p:nvSpPr>
        <p:spPr>
          <a:xfrm>
            <a:off x="-114300" y="7607300"/>
            <a:ext cx="368300" cy="330200"/>
          </a:xfrm>
          <a:prstGeom prst="rect">
            <a:avLst/>
          </a:prstGeom>
          <a:solidFill>
            <a:srgbClr val="FFFFFF"/>
          </a:solidFill>
          <a:ln w="25400">
            <a:miter lim="400000"/>
          </a:ln>
        </p:spPr>
        <p:txBody>
          <a:bodyPr lIns="0" tIns="0" rIns="0" bIns="0" anchor="ctr"/>
          <a:lstStyle/>
          <a:p>
            <a:pPr lvl="0">
              <a:defRPr sz="3600"/>
            </a:pPr>
            <a:endParaRPr/>
          </a:p>
        </p:txBody>
      </p:sp>
      <p:sp>
        <p:nvSpPr>
          <p:cNvPr id="171" name="Shape 171"/>
          <p:cNvSpPr/>
          <p:nvPr/>
        </p:nvSpPr>
        <p:spPr>
          <a:xfrm>
            <a:off x="8974544" y="7099300"/>
            <a:ext cx="594463" cy="368300"/>
          </a:xfrm>
          <a:prstGeom prst="rect">
            <a:avLst/>
          </a:prstGeom>
          <a:ln w="12700">
            <a:miter lim="400000"/>
          </a:ln>
          <a:effectLst>
            <a:outerShdw blurRad="25400" dir="2700000" rotWithShape="0">
              <a:srgbClr val="000000"/>
            </a:outerShdw>
          </a:effectLst>
          <a:extLst>
            <a:ext uri="{C572A759-6A51-4108-AA02-DFA0A04FC94B}">
              <ma14:wrappingTextBoxFlag xmlns:ma14="http://schemas.microsoft.com/office/mac/drawingml/2011/main" xmlns="" val="1"/>
            </a:ext>
          </a:extLst>
        </p:spPr>
        <p:txBody>
          <a:bodyPr wrap="none" lIns="0" tIns="0" rIns="0" bIns="0" anchor="b">
            <a:spAutoFit/>
          </a:bodyPr>
          <a:lstStyle>
            <a:lvl1pPr>
              <a:defRPr sz="17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700" b="1">
                <a:solidFill>
                  <a:srgbClr val="FFFFFF"/>
                </a:solidFill>
              </a:rPr>
              <a:t>1913</a:t>
            </a:r>
          </a:p>
        </p:txBody>
      </p:sp>
      <p:sp>
        <p:nvSpPr>
          <p:cNvPr id="172" name="Shape 172"/>
          <p:cNvSpPr/>
          <p:nvPr/>
        </p:nvSpPr>
        <p:spPr>
          <a:xfrm>
            <a:off x="8319275" y="7404100"/>
            <a:ext cx="1828801" cy="1917700"/>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b">
            <a:spAutoFit/>
          </a:bodyPr>
          <a:lstStyle>
            <a:lvl1pPr>
              <a:defRPr sz="2000" spc="-39"/>
            </a:lvl1pPr>
          </a:lstStyle>
          <a:p>
            <a:pPr lvl="0">
              <a:defRPr sz="1800" spc="0"/>
            </a:pPr>
            <a:r>
              <a:rPr sz="2000" spc="-39"/>
              <a:t>John B. Watson  publishes “Psychology as the Behaviorist Views It”</a:t>
            </a:r>
          </a:p>
        </p:txBody>
      </p:sp>
      <p:sp>
        <p:nvSpPr>
          <p:cNvPr id="173" name="Shape 173"/>
          <p:cNvSpPr/>
          <p:nvPr/>
        </p:nvSpPr>
        <p:spPr>
          <a:xfrm>
            <a:off x="11113676" y="7150100"/>
            <a:ext cx="710401" cy="368300"/>
          </a:xfrm>
          <a:prstGeom prst="rect">
            <a:avLst/>
          </a:prstGeom>
          <a:ln w="12700">
            <a:miter lim="400000"/>
          </a:ln>
          <a:effectLst>
            <a:outerShdw blurRad="25400" dir="2700000" rotWithShape="0">
              <a:srgbClr val="000000"/>
            </a:outerShdw>
          </a:effectLst>
          <a:extLst>
            <a:ext uri="{C572A759-6A51-4108-AA02-DFA0A04FC94B}">
              <ma14:wrappingTextBoxFlag xmlns:ma14="http://schemas.microsoft.com/office/mac/drawingml/2011/main" xmlns="" val="1"/>
            </a:ext>
          </a:extLst>
        </p:spPr>
        <p:txBody>
          <a:bodyPr wrap="none" lIns="0" tIns="0" rIns="0" bIns="0" anchor="b">
            <a:spAutoFit/>
          </a:bodyPr>
          <a:lstStyle>
            <a:lvl1pPr>
              <a:defRPr sz="17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700" b="1">
                <a:solidFill>
                  <a:srgbClr val="FFFFFF"/>
                </a:solidFill>
              </a:rPr>
              <a:t>1930s</a:t>
            </a:r>
          </a:p>
        </p:txBody>
      </p:sp>
      <p:sp>
        <p:nvSpPr>
          <p:cNvPr id="174" name="Shape 174"/>
          <p:cNvSpPr/>
          <p:nvPr/>
        </p:nvSpPr>
        <p:spPr>
          <a:xfrm>
            <a:off x="10516375" y="7843267"/>
            <a:ext cx="1828801" cy="1008633"/>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b">
            <a:spAutoFit/>
          </a:bodyPr>
          <a:lstStyle>
            <a:lvl1pPr>
              <a:defRPr sz="2000" spc="-39"/>
            </a:lvl1pPr>
          </a:lstStyle>
          <a:p>
            <a:pPr lvl="0">
              <a:defRPr sz="1800" spc="0"/>
            </a:pPr>
            <a:r>
              <a:rPr sz="2000" spc="-39"/>
              <a:t>B.S. Skinner details operant conditioning</a:t>
            </a:r>
          </a:p>
        </p:txBody>
      </p:sp>
      <p:pic>
        <p:nvPicPr>
          <p:cNvPr id="34" name="Picture 33" descr="Big Ideas White.pn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2423597" y="9584825"/>
            <a:ext cx="555803" cy="168775"/>
          </a:xfrm>
          <a:prstGeom prst="rect">
            <a:avLst/>
          </a:prstGeom>
          <a:effectLst>
            <a:outerShdw blurRad="50800" dir="2700000" algn="tl" rotWithShape="0">
              <a:srgbClr val="000000"/>
            </a:outerShdw>
          </a:effectLst>
        </p:spPr>
      </p:pic>
    </p:spTree>
    <p:extLst>
      <p:ext uri="{BB962C8B-B14F-4D97-AF65-F5344CB8AC3E}">
        <p14:creationId xmlns:p14="http://schemas.microsoft.com/office/powerpoint/2010/main" val="1621105627"/>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52"/>
                                            </p:tgtEl>
                                            <p:attrNameLst>
                                              <p:attrName>style.visibility</p:attrName>
                                            </p:attrNameLst>
                                          </p:cBhvr>
                                          <p:to>
                                            <p:strVal val="visible"/>
                                          </p:to>
                                        </p:set>
                                        <p:animEffect transition="in" filter="fade">
                                          <p:cBhvr>
                                            <p:cTn id="7" dur="1000"/>
                                            <p:tgtEl>
                                              <p:spTgt spid="152"/>
                                            </p:tgtEl>
                                          </p:cBhvr>
                                        </p:animEffect>
                                      </p:childTnLst>
                                    </p:cTn>
                                  </p:par>
                                </p:childTnLst>
                              </p:cTn>
                            </p:par>
                            <p:par>
                              <p:cTn id="8" fill="hold">
                                <p:stCondLst>
                                  <p:cond delay="1000"/>
                                </p:stCondLst>
                                <p:childTnLst>
                                  <p:par>
                                    <p:cTn id="9" presetID="2" presetClass="entr" presetSubtype="8" fill="hold" grpId="0" nodeType="afterEffect" p14:presetBounceEnd="50000">
                                      <p:stCondLst>
                                        <p:cond delay="0"/>
                                      </p:stCondLst>
                                      <p:iterate>
                                        <p:tmAbs val="0"/>
                                      </p:iterate>
                                      <p:childTnLst>
                                        <p:set>
                                          <p:cBhvr>
                                            <p:cTn id="10" fill="hold"/>
                                            <p:tgtEl>
                                              <p:spTgt spid="169"/>
                                            </p:tgtEl>
                                            <p:attrNameLst>
                                              <p:attrName>style.visibility</p:attrName>
                                            </p:attrNameLst>
                                          </p:cBhvr>
                                          <p:to>
                                            <p:strVal val="visible"/>
                                          </p:to>
                                        </p:set>
                                        <p:anim calcmode="lin" valueType="num" p14:bounceEnd="50000">
                                          <p:cBhvr>
                                            <p:cTn id="11" dur="3500" fill="hold"/>
                                            <p:tgtEl>
                                              <p:spTgt spid="169"/>
                                            </p:tgtEl>
                                            <p:attrNameLst>
                                              <p:attrName>ppt_x</p:attrName>
                                            </p:attrNameLst>
                                          </p:cBhvr>
                                          <p:tavLst>
                                            <p:tav tm="0">
                                              <p:val>
                                                <p:strVal val="0-#ppt_w/2"/>
                                              </p:val>
                                            </p:tav>
                                            <p:tav tm="100000">
                                              <p:val>
                                                <p:strVal val="#ppt_x"/>
                                              </p:val>
                                            </p:tav>
                                          </p:tavLst>
                                        </p:anim>
                                        <p:anim calcmode="lin" valueType="num" p14:bounceEnd="50000">
                                          <p:cBhvr>
                                            <p:cTn id="12" dur="3500" fill="hold"/>
                                            <p:tgtEl>
                                              <p:spTgt spid="169"/>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14:presetBounceEnd="50000">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14:bounceEnd="50000">
                                          <p:cBhvr additive="base">
                                            <p:cTn id="17" dur="1000" fill="hold"/>
                                            <p:tgtEl>
                                              <p:spTgt spid="2"/>
                                            </p:tgtEl>
                                            <p:attrNameLst>
                                              <p:attrName>ppt_x</p:attrName>
                                            </p:attrNameLst>
                                          </p:cBhvr>
                                          <p:tavLst>
                                            <p:tav tm="0">
                                              <p:val>
                                                <p:strVal val="0-#ppt_w/2"/>
                                              </p:val>
                                            </p:tav>
                                            <p:tav tm="100000">
                                              <p:val>
                                                <p:strVal val="#ppt_x"/>
                                              </p:val>
                                            </p:tav>
                                          </p:tavLst>
                                        </p:anim>
                                        <p:anim calcmode="lin" valueType="num" p14:bounceEnd="50000">
                                          <p:cBhvr additive="base">
                                            <p:cTn id="18" dur="10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2" grpId="0" animBg="1"/>
          <p:bldP spid="169" grpId="0" animBg="1" advAuto="0"/>
        </p:bldLst>
      </p:timing>
    </mc:Choice>
    <mc:Fallback xmlns="">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52"/>
                                            </p:tgtEl>
                                            <p:attrNameLst>
                                              <p:attrName>style.visibility</p:attrName>
                                            </p:attrNameLst>
                                          </p:cBhvr>
                                          <p:to>
                                            <p:strVal val="visible"/>
                                          </p:to>
                                        </p:set>
                                        <p:animEffect transition="in" filter="fade">
                                          <p:cBhvr>
                                            <p:cTn id="7" dur="1000"/>
                                            <p:tgtEl>
                                              <p:spTgt spid="152"/>
                                            </p:tgtEl>
                                          </p:cBhvr>
                                        </p:animEffect>
                                      </p:childTnLst>
                                    </p:cTn>
                                  </p:par>
                                </p:childTnLst>
                              </p:cTn>
                            </p:par>
                            <p:par>
                              <p:cTn id="8" fill="hold">
                                <p:stCondLst>
                                  <p:cond delay="1000"/>
                                </p:stCondLst>
                                <p:childTnLst>
                                  <p:par>
                                    <p:cTn id="9" presetID="2" presetClass="entr" presetSubtype="8" fill="hold" grpId="0" nodeType="afterEffect">
                                      <p:stCondLst>
                                        <p:cond delay="0"/>
                                      </p:stCondLst>
                                      <p:iterate>
                                        <p:tmAbs val="0"/>
                                      </p:iterate>
                                      <p:childTnLst>
                                        <p:set>
                                          <p:cBhvr>
                                            <p:cTn id="10" fill="hold"/>
                                            <p:tgtEl>
                                              <p:spTgt spid="169"/>
                                            </p:tgtEl>
                                            <p:attrNameLst>
                                              <p:attrName>style.visibility</p:attrName>
                                            </p:attrNameLst>
                                          </p:cBhvr>
                                          <p:to>
                                            <p:strVal val="visible"/>
                                          </p:to>
                                        </p:set>
                                        <p:anim calcmode="lin" valueType="num">
                                          <p:cBhvr>
                                            <p:cTn id="11" dur="3500" fill="hold"/>
                                            <p:tgtEl>
                                              <p:spTgt spid="169"/>
                                            </p:tgtEl>
                                            <p:attrNameLst>
                                              <p:attrName>ppt_x</p:attrName>
                                            </p:attrNameLst>
                                          </p:cBhvr>
                                          <p:tavLst>
                                            <p:tav tm="0">
                                              <p:val>
                                                <p:strVal val="0-#ppt_w/2"/>
                                              </p:val>
                                            </p:tav>
                                            <p:tav tm="100000">
                                              <p:val>
                                                <p:strVal val="#ppt_x"/>
                                              </p:val>
                                            </p:tav>
                                          </p:tavLst>
                                        </p:anim>
                                        <p:anim calcmode="lin" valueType="num">
                                          <p:cBhvr>
                                            <p:cTn id="12" dur="3500" fill="hold"/>
                                            <p:tgtEl>
                                              <p:spTgt spid="169"/>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additive="base">
                                            <p:cTn id="17" dur="1000" fill="hold"/>
                                            <p:tgtEl>
                                              <p:spTgt spid="2"/>
                                            </p:tgtEl>
                                            <p:attrNameLst>
                                              <p:attrName>ppt_x</p:attrName>
                                            </p:attrNameLst>
                                          </p:cBhvr>
                                          <p:tavLst>
                                            <p:tav tm="0">
                                              <p:val>
                                                <p:strVal val="0-#ppt_w/2"/>
                                              </p:val>
                                            </p:tav>
                                            <p:tav tm="100000">
                                              <p:val>
                                                <p:strVal val="#ppt_x"/>
                                              </p:val>
                                            </p:tav>
                                          </p:tavLst>
                                        </p:anim>
                                        <p:anim calcmode="lin" valueType="num">
                                          <p:cBhvr additive="base">
                                            <p:cTn id="18" dur="10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3"/>
                                            </p:tgtEl>
                                            <p:attrNameLst>
                                              <p:attrName>style.visibility</p:attrName>
                                            </p:attrNameLst>
                                          </p:cBhvr>
                                          <p:to>
                                            <p:strVal val="visible"/>
                                          </p:to>
                                        </p:set>
                                        <p:anim calcmode="lin" valueType="num">
                                          <p:cBhvr additive="base">
                                            <p:cTn id="23" dur="1000" fill="hold"/>
                                            <p:tgtEl>
                                              <p:spTgt spid="3"/>
                                            </p:tgtEl>
                                            <p:attrNameLst>
                                              <p:attrName>ppt_x</p:attrName>
                                            </p:attrNameLst>
                                          </p:cBhvr>
                                          <p:tavLst>
                                            <p:tav tm="0">
                                              <p:val>
                                                <p:strVal val="#ppt_x"/>
                                              </p:val>
                                            </p:tav>
                                            <p:tav tm="100000">
                                              <p:val>
                                                <p:strVal val="#ppt_x"/>
                                              </p:val>
                                            </p:tav>
                                          </p:tavLst>
                                        </p:anim>
                                        <p:anim calcmode="lin" valueType="num">
                                          <p:cBhvr additive="base">
                                            <p:cTn id="24" dur="1000" fill="hold"/>
                                            <p:tgtEl>
                                              <p:spTgt spid="3"/>
                                            </p:tgtEl>
                                            <p:attrNameLst>
                                              <p:attrName>ppt_y</p:attrName>
                                            </p:attrNameLst>
                                          </p:cBhvr>
                                          <p:tavLst>
                                            <p:tav tm="0">
                                              <p:val>
                                                <p:strVal val="1+#ppt_h/2"/>
                                              </p:val>
                                            </p:tav>
                                            <p:tav tm="100000">
                                              <p:val>
                                                <p:strVal val="#ppt_y"/>
                                              </p:val>
                                            </p:tav>
                                          </p:tavLst>
                                        </p:anim>
                                      </p:childTnLst>
                                    </p:cTn>
                                  </p:par>
                                </p:childTnLst>
                              </p:cTn>
                            </p:par>
                            <p:par>
                              <p:cTn id="25" fill="hold">
                                <p:stCondLst>
                                  <p:cond delay="1000"/>
                                </p:stCondLst>
                                <p:childTnLst>
                                  <p:par>
                                    <p:cTn id="26" presetID="1" presetClass="mediacall" presetSubtype="0" fill="hold" nodeType="afterEffect">
                                      <p:stCondLst>
                                        <p:cond delay="0"/>
                                      </p:stCondLst>
                                      <p:childTnLst>
                                        <p:cmd type="call" cmd="playFrom(0.0)">
                                          <p:cBhvr>
                                            <p:cTn id="27" dur="120235"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28" fill="hold" display="0">
                      <p:stCondLst>
                        <p:cond delay="indefinite"/>
                      </p:stCondLst>
                    </p:cTn>
                    <p:tgtEl>
                      <p:spTgt spid="3"/>
                    </p:tgtEl>
                  </p:cMediaNode>
                </p:video>
              </p:childTnLst>
            </p:cTn>
          </p:par>
        </p:tnLst>
        <p:bldLst>
          <p:bldP spid="152" grpId="0" animBg="1"/>
          <p:bldP spid="169" grpId="0" animBg="1" advAuto="0"/>
        </p:bldLst>
      </p:timing>
    </mc:Fallback>
  </mc:AlternateContent>
</p:sld>
</file>

<file path=ppt/theme/theme1.xml><?xml version="1.0" encoding="utf-8"?>
<a:theme xmlns:a="http://schemas.openxmlformats.org/drawingml/2006/main" name="White">
  <a:themeElements>
    <a:clrScheme name="White">
      <a:dk1>
        <a:srgbClr val="000000"/>
      </a:dk1>
      <a:lt1>
        <a:srgbClr val="D6D6D6"/>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Neue Light"/>
        <a:ea typeface="Helvetica Neue Light"/>
        <a:cs typeface="Helvetica Neue Light"/>
      </a:majorFont>
      <a:minorFont>
        <a:latin typeface="Helvetica Neue Light"/>
        <a:ea typeface="Helvetica Neue Light"/>
        <a:cs typeface="Helvetica Neue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CBCBCB"/>
        </a:solidFill>
        <a:ln w="25400" cap="flat">
          <a:solidFill>
            <a:srgbClr val="000000"/>
          </a:solidFill>
          <a:prstDash val="solid"/>
          <a:miter lim="400000"/>
        </a:ln>
        <a:effectLst/>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Neue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4200" b="0" i="0" u="none" strike="noStrike" cap="none" spc="0" normalizeH="0" baseline="0">
            <a:ln>
              <a:noFill/>
            </a:ln>
            <a:solidFill>
              <a:srgbClr val="000000"/>
            </a:solidFill>
            <a:effectLst/>
            <a:uFillTx/>
            <a:latin typeface="+mn-lt"/>
            <a:ea typeface="+mn-ea"/>
            <a:cs typeface="+mn-cs"/>
            <a:sym typeface="Helvetica Neue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Neue Light"/>
        <a:ea typeface="Helvetica Neue Light"/>
        <a:cs typeface="Helvetica Neue Light"/>
      </a:majorFont>
      <a:minorFont>
        <a:latin typeface="Helvetica Neue Light"/>
        <a:ea typeface="Helvetica Neue Light"/>
        <a:cs typeface="Helvetica Neue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CBCBCB"/>
        </a:solidFill>
        <a:ln w="25400" cap="flat">
          <a:solidFill>
            <a:srgbClr val="000000"/>
          </a:solidFill>
          <a:prstDash val="solid"/>
          <a:miter lim="400000"/>
        </a:ln>
        <a:effectLst/>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Neue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4200" b="0" i="0" u="none" strike="noStrike" cap="none" spc="0" normalizeH="0" baseline="0">
            <a:ln>
              <a:noFill/>
            </a:ln>
            <a:solidFill>
              <a:srgbClr val="000000"/>
            </a:solidFill>
            <a:effectLst/>
            <a:uFillTx/>
            <a:latin typeface="+mn-lt"/>
            <a:ea typeface="+mn-ea"/>
            <a:cs typeface="+mn-cs"/>
            <a:sym typeface="Helvetica Neue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MediaLengthInSeconds xmlns="9ac3b3d7-8084-44b7-8d3c-511df799526c" xsi:nil="true"/>
    <SharedWithUsers xmlns="60d5b9fb-5920-4ce4-b420-2ac6c6a90c67">
      <UserInfo>
        <DisplayName/>
        <AccountId xsi:nil="true"/>
        <AccountType/>
      </UserInfo>
    </SharedWithUsers>
    <TaxCatchAll xmlns="60d5b9fb-5920-4ce4-b420-2ac6c6a90c67" xsi:nil="true"/>
    <lcf76f155ced4ddcb4097134ff3c332f xmlns="9ac3b3d7-8084-44b7-8d3c-511df799526c">
      <Terms xmlns="http://schemas.microsoft.com/office/infopath/2007/PartnerControls"/>
    </lcf76f155ced4ddcb4097134ff3c332f>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2F8EDA246F5EDF44990EF1F823EE566B" ma:contentTypeVersion="15" ma:contentTypeDescription="Create a new document." ma:contentTypeScope="" ma:versionID="9bc901b0467eeb9fa259355aacbb441a">
  <xsd:schema xmlns:xsd="http://www.w3.org/2001/XMLSchema" xmlns:xs="http://www.w3.org/2001/XMLSchema" xmlns:p="http://schemas.microsoft.com/office/2006/metadata/properties" xmlns:ns2="9ac3b3d7-8084-44b7-8d3c-511df799526c" xmlns:ns3="60d5b9fb-5920-4ce4-b420-2ac6c6a90c67" targetNamespace="http://schemas.microsoft.com/office/2006/metadata/properties" ma:root="true" ma:fieldsID="09694ff1d8bf45277770c650ddad4c20" ns2:_="" ns3:_="">
    <xsd:import namespace="9ac3b3d7-8084-44b7-8d3c-511df799526c"/>
    <xsd:import namespace="60d5b9fb-5920-4ce4-b420-2ac6c6a90c67"/>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AutoTags" minOccurs="0"/>
                <xsd:element ref="ns2:MediaServiceOCR" minOccurs="0"/>
                <xsd:element ref="ns2:MediaServiceGenerationTime" minOccurs="0"/>
                <xsd:element ref="ns2:MediaServiceEventHashCode" minOccurs="0"/>
                <xsd:element ref="ns3:SharedWithUsers" minOccurs="0"/>
                <xsd:element ref="ns3:SharedWithDetails" minOccurs="0"/>
                <xsd:element ref="ns2:MediaLengthInSeconds" minOccurs="0"/>
                <xsd:element ref="ns2:MediaServiceDateTaken"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ac3b3d7-8084-44b7-8d3c-511df799526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LengthInSeconds" ma:index="18" nillable="true" ma:displayName="Length (seconds)" ma:internalName="MediaLengthInSeconds" ma:readOnly="true">
      <xsd:simpleType>
        <xsd:restriction base="dms:Unknown"/>
      </xsd:simpleType>
    </xsd:element>
    <xsd:element name="MediaServiceDateTaken" ma:index="19" nillable="true" ma:displayName="MediaServiceDateTaken" ma:hidden="true" ma:internalName="MediaServiceDateTaken" ma:readOnly="true">
      <xsd:simpleType>
        <xsd:restriction base="dms:Text"/>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ea606fe5-00d0-49e1-aa33-d9ffd0209102"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60d5b9fb-5920-4ce4-b420-2ac6c6a90c67"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919353c5-8b60-40e2-b9a7-2c12cde6c7fc}" ma:internalName="TaxCatchAll" ma:showField="CatchAllData" ma:web="60d5b9fb-5920-4ce4-b420-2ac6c6a90c67">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3F98CEF-A7CF-46F3-8107-405B1C4D56E8}">
  <ds:schemaRefs>
    <ds:schemaRef ds:uri="http://schemas.microsoft.com/sharepoint/v3/contenttype/forms"/>
  </ds:schemaRefs>
</ds:datastoreItem>
</file>

<file path=customXml/itemProps2.xml><?xml version="1.0" encoding="utf-8"?>
<ds:datastoreItem xmlns:ds="http://schemas.openxmlformats.org/officeDocument/2006/customXml" ds:itemID="{A75048BC-9E47-4489-87C4-65FBD6478FB7}">
  <ds:schemaRefs>
    <ds:schemaRef ds:uri="http://schemas.microsoft.com/office/2006/metadata/properties"/>
    <ds:schemaRef ds:uri="http://schemas.microsoft.com/office/infopath/2007/PartnerControls"/>
    <ds:schemaRef ds:uri="9ac3b3d7-8084-44b7-8d3c-511df799526c"/>
    <ds:schemaRef ds:uri="60d5b9fb-5920-4ce4-b420-2ac6c6a90c67"/>
  </ds:schemaRefs>
</ds:datastoreItem>
</file>

<file path=customXml/itemProps3.xml><?xml version="1.0" encoding="utf-8"?>
<ds:datastoreItem xmlns:ds="http://schemas.openxmlformats.org/officeDocument/2006/customXml" ds:itemID="{5A10A791-2E91-4FD7-8E52-169825299DD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ac3b3d7-8084-44b7-8d3c-511df799526c"/>
    <ds:schemaRef ds:uri="60d5b9fb-5920-4ce4-b420-2ac6c6a90c6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198</TotalTime>
  <Words>914</Words>
  <Application>Microsoft Office PowerPoint</Application>
  <PresentationFormat>Custom</PresentationFormat>
  <Paragraphs>129</Paragraphs>
  <Slides>14</Slides>
  <Notes>12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14</vt:i4>
      </vt:variant>
    </vt:vector>
  </HeadingPairs>
  <TitlesOfParts>
    <vt:vector size="23" baseType="lpstr">
      <vt:lpstr>Arial</vt:lpstr>
      <vt:lpstr>Calibri</vt:lpstr>
      <vt:lpstr>Comic Sans MS</vt:lpstr>
      <vt:lpstr>CoopForged</vt:lpstr>
      <vt:lpstr>Helvetica</vt:lpstr>
      <vt:lpstr>Helvetica Neue</vt:lpstr>
      <vt:lpstr>Helvetica Neue Light</vt:lpstr>
      <vt:lpstr>Lucida Grande</vt:lpstr>
      <vt:lpstr>White</vt:lpstr>
      <vt:lpstr>What are some benefits that you think or hope to gain from studying Psychology?</vt:lpstr>
      <vt:lpstr>PowerPoint Presentation</vt:lpstr>
      <vt:lpstr>PowerPoint Presentation</vt:lpstr>
      <vt:lpstr>If you had to classify teenagers into four basic types, what would they be called?  Describe each group.  Which group do you belong?  What branch of the social sciences would classify teenagers into subgroups?</vt:lpstr>
      <vt:lpstr>PowerPoint Presentation</vt:lpstr>
      <vt:lpstr>HISTORY</vt:lpstr>
      <vt:lpstr>HISTORY</vt:lpstr>
      <vt:lpstr>HISTORY</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MCCANN Simone</dc:creator>
  <cp:lastModifiedBy>PAUN Oliver [Safety Bay Senior High School]</cp:lastModifiedBy>
  <cp:revision>71</cp:revision>
  <dcterms:modified xsi:type="dcterms:W3CDTF">2023-04-27T00:34:02Z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rder">
    <vt:lpwstr>1064800.00000000</vt:lpwstr>
  </property>
  <property fmtid="{D5CDD505-2E9C-101B-9397-08002B2CF9AE}" pid="3" name="ContentTypeId">
    <vt:lpwstr>0x0101002F8EDA246F5EDF44990EF1F823EE566B</vt:lpwstr>
  </property>
  <property fmtid="{D5CDD505-2E9C-101B-9397-08002B2CF9AE}" pid="4" name="_SourceUrl">
    <vt:lpwstr/>
  </property>
  <property fmtid="{D5CDD505-2E9C-101B-9397-08002B2CF9AE}" pid="5" name="_SharedFileIndex">
    <vt:lpwstr/>
  </property>
  <property fmtid="{D5CDD505-2E9C-101B-9397-08002B2CF9AE}" pid="6" name="ComplianceAssetId">
    <vt:lpwstr/>
  </property>
  <property fmtid="{D5CDD505-2E9C-101B-9397-08002B2CF9AE}" pid="7" name="_ExtendedDescription">
    <vt:lpwstr/>
  </property>
  <property fmtid="{D5CDD505-2E9C-101B-9397-08002B2CF9AE}" pid="8" name="TriggerFlowInfo">
    <vt:lpwstr/>
  </property>
</Properties>
</file>